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70" r:id="rId6"/>
    <p:sldId id="262" r:id="rId7"/>
    <p:sldId id="263" r:id="rId8"/>
    <p:sldId id="265" r:id="rId9"/>
    <p:sldId id="266" r:id="rId10"/>
    <p:sldId id="267" r:id="rId11"/>
    <p:sldId id="269"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76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1D8BD707-D9CF-40AE-B4C6-C98DA3205C09}" type="datetimeFigureOut">
              <a:rPr lang="en-US" smtClean="0"/>
              <a:pPr/>
              <a:t>2/25/2025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2/25/2025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2/25/2025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1371600"/>
            <a:ext cx="7467600"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295400" y="838200"/>
            <a:ext cx="6934200" cy="40011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ro-RO" sz="2000" dirty="0">
                <a:latin typeface="Times New Roman" panose="02020603050405020304" pitchFamily="18" charset="0"/>
                <a:cs typeface="Times New Roman" panose="02020603050405020304" pitchFamily="18" charset="0"/>
              </a:rPr>
              <a:t>          </a:t>
            </a:r>
            <a:r>
              <a:rPr lang="ro-RO" sz="2000" b="1" dirty="0">
                <a:solidFill>
                  <a:srgbClr val="FF0000"/>
                </a:solidFill>
                <a:latin typeface="Times New Roman" panose="02020603050405020304" pitchFamily="18" charset="0"/>
                <a:cs typeface="Times New Roman" panose="02020603050405020304" pitchFamily="18" charset="0"/>
              </a:rPr>
              <a:t>Ș</a:t>
            </a:r>
            <a:r>
              <a:rPr lang="en-GB" sz="2000" b="1" dirty="0">
                <a:solidFill>
                  <a:srgbClr val="FF0000"/>
                </a:solidFill>
                <a:latin typeface="Times New Roman" panose="02020603050405020304" pitchFamily="18" charset="0"/>
                <a:cs typeface="Times New Roman" panose="02020603050405020304" pitchFamily="18" charset="0"/>
              </a:rPr>
              <a:t>COALA GIMNAZIAL</a:t>
            </a:r>
            <a:r>
              <a:rPr lang="ro-RO" sz="2000" b="1" dirty="0">
                <a:solidFill>
                  <a:srgbClr val="FF0000"/>
                </a:solidFill>
                <a:latin typeface="Times New Roman" panose="02020603050405020304" pitchFamily="18" charset="0"/>
                <a:cs typeface="Times New Roman" panose="02020603050405020304" pitchFamily="18" charset="0"/>
              </a:rPr>
              <a:t>Ă</a:t>
            </a:r>
            <a:r>
              <a:rPr lang="en-GB" sz="2000" b="1" dirty="0">
                <a:solidFill>
                  <a:srgbClr val="FF0000"/>
                </a:solidFill>
                <a:latin typeface="Times New Roman" panose="02020603050405020304" pitchFamily="18" charset="0"/>
                <a:cs typeface="Times New Roman" panose="02020603050405020304" pitchFamily="18" charset="0"/>
              </a:rPr>
              <a:t> ,,ION CREANG</a:t>
            </a:r>
            <a:r>
              <a:rPr lang="ro-RO" sz="2000" b="1" dirty="0">
                <a:solidFill>
                  <a:srgbClr val="FF0000"/>
                </a:solidFill>
                <a:latin typeface="Times New Roman" panose="02020603050405020304" pitchFamily="18" charset="0"/>
                <a:cs typeface="Times New Roman" panose="02020603050405020304" pitchFamily="18" charset="0"/>
              </a:rPr>
              <a:t>Ă</a:t>
            </a:r>
            <a:r>
              <a:rPr lang="en-GB" sz="2000" b="1" dirty="0">
                <a:solidFill>
                  <a:srgbClr val="FF0000"/>
                </a:solidFill>
                <a:latin typeface="Times New Roman" panose="02020603050405020304" pitchFamily="18" charset="0"/>
                <a:cs typeface="Times New Roman" panose="02020603050405020304" pitchFamily="18" charset="0"/>
              </a:rPr>
              <a:t>’’ HU</a:t>
            </a:r>
            <a:r>
              <a:rPr lang="ro-RO" sz="2000" b="1" dirty="0">
                <a:solidFill>
                  <a:srgbClr val="FF0000"/>
                </a:solidFill>
                <a:latin typeface="Times New Roman" panose="02020603050405020304" pitchFamily="18" charset="0"/>
                <a:cs typeface="Times New Roman" panose="02020603050405020304" pitchFamily="18" charset="0"/>
              </a:rPr>
              <a:t>ȘI</a:t>
            </a:r>
          </a:p>
        </p:txBody>
      </p:sp>
      <p:sp>
        <p:nvSpPr>
          <p:cNvPr id="2" name="CasetăText 1"/>
          <p:cNvSpPr txBox="1"/>
          <p:nvPr/>
        </p:nvSpPr>
        <p:spPr>
          <a:xfrm>
            <a:off x="1295400" y="4876800"/>
            <a:ext cx="6553200" cy="369332"/>
          </a:xfrm>
          <a:prstGeom prst="rect">
            <a:avLst/>
          </a:prstGeom>
          <a:noFill/>
        </p:spPr>
        <p:txBody>
          <a:bodyPr wrap="square" rtlCol="0">
            <a:spAutoFit/>
          </a:bodyPr>
          <a:lstStyle/>
          <a:p>
            <a:r>
              <a:rPr lang="en-GB" dirty="0"/>
              <a:t>Corp C1</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8718" y="4845485"/>
            <a:ext cx="4932363"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3410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644236"/>
            <a:ext cx="8153400" cy="2308324"/>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ro-RO" dirty="0">
                <a:solidFill>
                  <a:srgbClr val="0070C0"/>
                </a:solidFill>
              </a:rPr>
              <a:t> </a:t>
            </a:r>
            <a:r>
              <a:rPr lang="en-GB" dirty="0">
                <a:solidFill>
                  <a:srgbClr val="0070C0"/>
                </a:solidFill>
              </a:rPr>
              <a:t>       </a:t>
            </a:r>
            <a:r>
              <a:rPr lang="ro-RO" dirty="0">
                <a:solidFill>
                  <a:srgbClr val="0070C0"/>
                </a:solidFill>
              </a:rPr>
              <a:t> </a:t>
            </a:r>
            <a:r>
              <a:rPr lang="ro-RO" dirty="0">
                <a:solidFill>
                  <a:srgbClr val="0070C0"/>
                </a:solidFill>
                <a:latin typeface="Times New Roman" panose="02020603050405020304" pitchFamily="18" charset="0"/>
                <a:cs typeface="Times New Roman" panose="02020603050405020304" pitchFamily="18" charset="0"/>
              </a:rPr>
              <a:t>Școala </a:t>
            </a:r>
            <a:r>
              <a:rPr lang="en-US" dirty="0">
                <a:solidFill>
                  <a:srgbClr val="0070C0"/>
                </a:solidFill>
                <a:latin typeface="Times New Roman" panose="02020603050405020304" pitchFamily="18" charset="0"/>
                <a:cs typeface="Times New Roman" panose="02020603050405020304" pitchFamily="18" charset="0"/>
              </a:rPr>
              <a:t>G</a:t>
            </a:r>
            <a:r>
              <a:rPr lang="ro-RO" dirty="0">
                <a:solidFill>
                  <a:srgbClr val="0070C0"/>
                </a:solidFill>
                <a:latin typeface="Times New Roman" panose="02020603050405020304" pitchFamily="18" charset="0"/>
                <a:cs typeface="Times New Roman" panose="02020603050405020304" pitchFamily="18" charset="0"/>
              </a:rPr>
              <a:t>imnazi</a:t>
            </a:r>
            <a:r>
              <a:rPr lang="en-US" dirty="0">
                <a:solidFill>
                  <a:srgbClr val="0070C0"/>
                </a:solidFill>
                <a:latin typeface="Times New Roman" panose="02020603050405020304" pitchFamily="18" charset="0"/>
                <a:cs typeface="Times New Roman" panose="02020603050405020304" pitchFamily="18" charset="0"/>
              </a:rPr>
              <a:t>a</a:t>
            </a:r>
            <a:r>
              <a:rPr lang="ro-RO" dirty="0">
                <a:solidFill>
                  <a:srgbClr val="0070C0"/>
                </a:solidFill>
                <a:latin typeface="Times New Roman" panose="02020603050405020304" pitchFamily="18" charset="0"/>
                <a:cs typeface="Times New Roman" panose="02020603050405020304" pitchFamily="18" charset="0"/>
              </a:rPr>
              <a:t>lă ,,Ion Creangă</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Husi</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este</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continuatoarea</a:t>
            </a:r>
            <a:r>
              <a:rPr lang="en-GB" dirty="0">
                <a:solidFill>
                  <a:srgbClr val="0070C0"/>
                </a:solidFill>
                <a:latin typeface="Times New Roman" panose="02020603050405020304" pitchFamily="18" charset="0"/>
                <a:cs typeface="Times New Roman" panose="02020603050405020304" pitchFamily="18" charset="0"/>
              </a:rPr>
              <a:t> de </a:t>
            </a:r>
            <a:r>
              <a:rPr lang="en-GB" dirty="0" err="1">
                <a:solidFill>
                  <a:srgbClr val="0070C0"/>
                </a:solidFill>
                <a:latin typeface="Times New Roman" panose="02020603050405020304" pitchFamily="18" charset="0"/>
                <a:cs typeface="Times New Roman" panose="02020603050405020304" pitchFamily="18" charset="0"/>
              </a:rPr>
              <a:t>drept</a:t>
            </a:r>
            <a:r>
              <a:rPr lang="en-GB" dirty="0">
                <a:solidFill>
                  <a:srgbClr val="0070C0"/>
                </a:solidFill>
                <a:latin typeface="Times New Roman" panose="02020603050405020304" pitchFamily="18" charset="0"/>
                <a:cs typeface="Times New Roman" panose="02020603050405020304" pitchFamily="18" charset="0"/>
              </a:rPr>
              <a:t> a </a:t>
            </a:r>
            <a:r>
              <a:rPr lang="en-GB" dirty="0" err="1">
                <a:solidFill>
                  <a:srgbClr val="0070C0"/>
                </a:solidFill>
                <a:latin typeface="Calibri"/>
                <a:cs typeface="Times New Roman" panose="02020603050405020304" pitchFamily="18" charset="0"/>
              </a:rPr>
              <a:t>Ṣ</a:t>
            </a:r>
            <a:r>
              <a:rPr lang="en-GB" dirty="0" err="1">
                <a:solidFill>
                  <a:srgbClr val="0070C0"/>
                </a:solidFill>
                <a:latin typeface="Times New Roman" panose="02020603050405020304" pitchFamily="18" charset="0"/>
                <a:cs typeface="Times New Roman" panose="02020603050405020304" pitchFamily="18" charset="0"/>
              </a:rPr>
              <a:t>colii</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Primare</a:t>
            </a:r>
            <a:r>
              <a:rPr lang="en-GB" dirty="0">
                <a:solidFill>
                  <a:srgbClr val="0070C0"/>
                </a:solidFill>
                <a:latin typeface="Times New Roman" panose="02020603050405020304" pitchFamily="18" charset="0"/>
                <a:cs typeface="Times New Roman" panose="02020603050405020304" pitchFamily="18" charset="0"/>
              </a:rPr>
              <a:t> Nr. 2 de </a:t>
            </a:r>
            <a:r>
              <a:rPr lang="en-GB" dirty="0" err="1">
                <a:solidFill>
                  <a:srgbClr val="0070C0"/>
                </a:solidFill>
                <a:latin typeface="Times New Roman" panose="02020603050405020304" pitchFamily="18" charset="0"/>
                <a:cs typeface="Times New Roman" panose="02020603050405020304" pitchFamily="18" charset="0"/>
              </a:rPr>
              <a:t>baieti</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înfiin</a:t>
            </a:r>
            <a:r>
              <a:rPr lang="en-GB" dirty="0" err="1">
                <a:solidFill>
                  <a:srgbClr val="0070C0"/>
                </a:solidFill>
                <a:latin typeface="Times New Roman"/>
                <a:cs typeface="Times New Roman"/>
              </a:rPr>
              <a:t>ṭ</a:t>
            </a:r>
            <a:r>
              <a:rPr lang="en-GB" dirty="0" err="1">
                <a:solidFill>
                  <a:srgbClr val="0070C0"/>
                </a:solidFill>
                <a:latin typeface="Times New Roman" panose="02020603050405020304" pitchFamily="18" charset="0"/>
                <a:cs typeface="Times New Roman" panose="02020603050405020304" pitchFamily="18" charset="0"/>
              </a:rPr>
              <a:t>at</a:t>
            </a:r>
            <a:r>
              <a:rPr lang="vi-VN" dirty="0">
                <a:solidFill>
                  <a:srgbClr val="0070C0"/>
                </a:solidFill>
                <a:latin typeface="Times New Roman" panose="02020603050405020304" pitchFamily="18" charset="0"/>
                <a:cs typeface="Times New Roman" panose="02020603050405020304" pitchFamily="18" charset="0"/>
              </a:rPr>
              <a:t>ă</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în</a:t>
            </a:r>
            <a:r>
              <a:rPr lang="en-GB" dirty="0">
                <a:solidFill>
                  <a:srgbClr val="0070C0"/>
                </a:solidFill>
                <a:latin typeface="Times New Roman" panose="02020603050405020304" pitchFamily="18" charset="0"/>
                <a:cs typeface="Times New Roman" panose="02020603050405020304" pitchFamily="18" charset="0"/>
              </a:rPr>
              <a:t> data de 2 </a:t>
            </a:r>
            <a:r>
              <a:rPr lang="en-GB" dirty="0" err="1">
                <a:solidFill>
                  <a:srgbClr val="0070C0"/>
                </a:solidFill>
                <a:latin typeface="Times New Roman" panose="02020603050405020304" pitchFamily="18" charset="0"/>
                <a:cs typeface="Times New Roman" panose="02020603050405020304" pitchFamily="18" charset="0"/>
              </a:rPr>
              <a:t>noiembrie</a:t>
            </a:r>
            <a:r>
              <a:rPr lang="en-GB" dirty="0">
                <a:solidFill>
                  <a:srgbClr val="0070C0"/>
                </a:solidFill>
                <a:latin typeface="Times New Roman" panose="02020603050405020304" pitchFamily="18" charset="0"/>
                <a:cs typeface="Times New Roman" panose="02020603050405020304" pitchFamily="18" charset="0"/>
              </a:rPr>
              <a:t> 1861.</a:t>
            </a:r>
          </a:p>
          <a:p>
            <a:pPr algn="just"/>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Calibri"/>
                <a:cs typeface="Times New Roman" panose="02020603050405020304" pitchFamily="18" charset="0"/>
              </a:rPr>
              <a:t>Ṣ</a:t>
            </a:r>
            <a:r>
              <a:rPr lang="en-GB" dirty="0" err="1">
                <a:solidFill>
                  <a:srgbClr val="0070C0"/>
                </a:solidFill>
                <a:latin typeface="Times New Roman" panose="02020603050405020304" pitchFamily="18" charset="0"/>
                <a:cs typeface="Times New Roman" panose="02020603050405020304" pitchFamily="18" charset="0"/>
              </a:rPr>
              <a:t>coala</a:t>
            </a:r>
            <a:r>
              <a:rPr lang="en-GB" dirty="0">
                <a:solidFill>
                  <a:srgbClr val="0070C0"/>
                </a:solidFill>
                <a:latin typeface="Times New Roman" panose="02020603050405020304" pitchFamily="18" charset="0"/>
                <a:cs typeface="Times New Roman" panose="02020603050405020304" pitchFamily="18" charset="0"/>
              </a:rPr>
              <a:t> a </a:t>
            </a:r>
            <a:r>
              <a:rPr lang="en-GB" dirty="0" err="1">
                <a:solidFill>
                  <a:srgbClr val="0070C0"/>
                </a:solidFill>
                <a:latin typeface="Times New Roman" panose="02020603050405020304" pitchFamily="18" charset="0"/>
                <a:cs typeface="Times New Roman" panose="02020603050405020304" pitchFamily="18" charset="0"/>
              </a:rPr>
              <a:t>func</a:t>
            </a:r>
            <a:r>
              <a:rPr lang="en-GB" dirty="0" err="1">
                <a:solidFill>
                  <a:srgbClr val="0070C0"/>
                </a:solidFill>
                <a:latin typeface="Times New Roman"/>
                <a:cs typeface="Times New Roman"/>
              </a:rPr>
              <a:t>ṭ</a:t>
            </a:r>
            <a:r>
              <a:rPr lang="en-GB" dirty="0" err="1">
                <a:solidFill>
                  <a:srgbClr val="0070C0"/>
                </a:solidFill>
                <a:latin typeface="Times New Roman" panose="02020603050405020304" pitchFamily="18" charset="0"/>
                <a:cs typeface="Times New Roman" panose="02020603050405020304" pitchFamily="18" charset="0"/>
              </a:rPr>
              <a:t>ionat</a:t>
            </a:r>
            <a:r>
              <a:rPr lang="en-GB" dirty="0">
                <a:solidFill>
                  <a:srgbClr val="0070C0"/>
                </a:solidFill>
                <a:latin typeface="Times New Roman" panose="02020603050405020304" pitchFamily="18" charset="0"/>
                <a:cs typeface="Times New Roman" panose="02020603050405020304" pitchFamily="18" charset="0"/>
              </a:rPr>
              <a:t> la </a:t>
            </a:r>
            <a:r>
              <a:rPr lang="en-GB" dirty="0" err="1">
                <a:solidFill>
                  <a:srgbClr val="0070C0"/>
                </a:solidFill>
                <a:latin typeface="Times New Roman" panose="02020603050405020304" pitchFamily="18" charset="0"/>
                <a:cs typeface="Times New Roman" panose="02020603050405020304" pitchFamily="18" charset="0"/>
              </a:rPr>
              <a:t>început</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în</a:t>
            </a:r>
            <a:r>
              <a:rPr lang="en-GB" dirty="0">
                <a:solidFill>
                  <a:srgbClr val="0070C0"/>
                </a:solidFill>
                <a:latin typeface="Times New Roman" panose="02020603050405020304" pitchFamily="18" charset="0"/>
                <a:cs typeface="Times New Roman" panose="02020603050405020304" pitchFamily="18" charset="0"/>
              </a:rPr>
              <a:t> case </a:t>
            </a:r>
            <a:r>
              <a:rPr lang="en-GB" dirty="0" err="1">
                <a:solidFill>
                  <a:srgbClr val="0070C0"/>
                </a:solidFill>
                <a:latin typeface="Times New Roman" panose="02020603050405020304" pitchFamily="18" charset="0"/>
                <a:cs typeface="Times New Roman" panose="02020603050405020304" pitchFamily="18" charset="0"/>
              </a:rPr>
              <a:t>închiriate</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în</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cartierul</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Plopeni</a:t>
            </a:r>
            <a:r>
              <a:rPr lang="en-GB" dirty="0">
                <a:solidFill>
                  <a:srgbClr val="0070C0"/>
                </a:solidFill>
                <a:latin typeface="Times New Roman" panose="02020603050405020304" pitchFamily="18" charset="0"/>
                <a:cs typeface="Times New Roman" panose="02020603050405020304" pitchFamily="18" charset="0"/>
              </a:rPr>
              <a:t>(</a:t>
            </a:r>
            <a:r>
              <a:rPr lang="en-GB" dirty="0" err="1">
                <a:solidFill>
                  <a:srgbClr val="0070C0"/>
                </a:solidFill>
                <a:latin typeface="Times New Roman" panose="02020603050405020304" pitchFamily="18" charset="0"/>
                <a:cs typeface="Times New Roman" panose="02020603050405020304" pitchFamily="18" charset="0"/>
              </a:rPr>
              <a:t>casele</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lui</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Vasile</a:t>
            </a:r>
            <a:r>
              <a:rPr lang="en-GB" dirty="0">
                <a:solidFill>
                  <a:srgbClr val="0070C0"/>
                </a:solidFill>
                <a:latin typeface="Times New Roman" panose="02020603050405020304" pitchFamily="18" charset="0"/>
                <a:cs typeface="Times New Roman" panose="02020603050405020304" pitchFamily="18" charset="0"/>
              </a:rPr>
              <a:t> Enache), </a:t>
            </a:r>
            <a:r>
              <a:rPr lang="en-GB" dirty="0" err="1">
                <a:solidFill>
                  <a:srgbClr val="0070C0"/>
                </a:solidFill>
                <a:latin typeface="Times New Roman" panose="02020603050405020304" pitchFamily="18" charset="0"/>
                <a:cs typeface="Times New Roman" panose="02020603050405020304" pitchFamily="18" charset="0"/>
              </a:rPr>
              <a:t>iar</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în</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anul</a:t>
            </a:r>
            <a:r>
              <a:rPr lang="en-GB" dirty="0">
                <a:solidFill>
                  <a:srgbClr val="0070C0"/>
                </a:solidFill>
                <a:latin typeface="Times New Roman" panose="02020603050405020304" pitchFamily="18" charset="0"/>
                <a:cs typeface="Times New Roman" panose="02020603050405020304" pitchFamily="18" charset="0"/>
              </a:rPr>
              <a:t> 1892 s-au </a:t>
            </a:r>
            <a:r>
              <a:rPr lang="en-GB" dirty="0" err="1">
                <a:solidFill>
                  <a:srgbClr val="0070C0"/>
                </a:solidFill>
                <a:latin typeface="Times New Roman" panose="02020603050405020304" pitchFamily="18" charset="0"/>
                <a:cs typeface="Times New Roman" panose="02020603050405020304" pitchFamily="18" charset="0"/>
              </a:rPr>
              <a:t>construit</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doua</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cladiri</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localul</a:t>
            </a:r>
            <a:r>
              <a:rPr lang="en-GB" dirty="0">
                <a:solidFill>
                  <a:srgbClr val="0070C0"/>
                </a:solidFill>
                <a:latin typeface="Times New Roman" panose="02020603050405020304" pitchFamily="18" charset="0"/>
                <a:cs typeface="Times New Roman" panose="02020603050405020304" pitchFamily="18" charset="0"/>
              </a:rPr>
              <a:t> cu </a:t>
            </a:r>
            <a:r>
              <a:rPr lang="en-GB" dirty="0" err="1">
                <a:solidFill>
                  <a:srgbClr val="0070C0"/>
                </a:solidFill>
                <a:latin typeface="Times New Roman" panose="02020603050405020304" pitchFamily="18" charset="0"/>
                <a:cs typeface="Times New Roman" panose="02020603050405020304" pitchFamily="18" charset="0"/>
              </a:rPr>
              <a:t>şase</a:t>
            </a:r>
            <a:r>
              <a:rPr lang="en-GB" dirty="0">
                <a:solidFill>
                  <a:srgbClr val="0070C0"/>
                </a:solidFill>
                <a:latin typeface="Times New Roman" panose="02020603050405020304" pitchFamily="18" charset="0"/>
                <a:cs typeface="Times New Roman" panose="02020603050405020304" pitchFamily="18" charset="0"/>
              </a:rPr>
              <a:t> s</a:t>
            </a:r>
            <a:r>
              <a:rPr lang="vi-VN" dirty="0">
                <a:solidFill>
                  <a:srgbClr val="0070C0"/>
                </a:solidFill>
                <a:latin typeface="Times New Roman" panose="02020603050405020304" pitchFamily="18" charset="0"/>
                <a:cs typeface="Times New Roman" panose="02020603050405020304" pitchFamily="18" charset="0"/>
              </a:rPr>
              <a:t>ă</a:t>
            </a:r>
            <a:r>
              <a:rPr lang="en-GB" dirty="0">
                <a:solidFill>
                  <a:srgbClr val="0070C0"/>
                </a:solidFill>
                <a:latin typeface="Times New Roman" panose="02020603050405020304" pitchFamily="18" charset="0"/>
                <a:cs typeface="Times New Roman" panose="02020603050405020304" pitchFamily="18" charset="0"/>
              </a:rPr>
              <a:t>li de </a:t>
            </a:r>
            <a:r>
              <a:rPr lang="en-GB" dirty="0" err="1">
                <a:solidFill>
                  <a:srgbClr val="0070C0"/>
                </a:solidFill>
                <a:latin typeface="Times New Roman" panose="02020603050405020304" pitchFamily="18" charset="0"/>
                <a:cs typeface="Times New Roman" panose="02020603050405020304" pitchFamily="18" charset="0"/>
              </a:rPr>
              <a:t>clasa</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dou</a:t>
            </a:r>
            <a:r>
              <a:rPr lang="vi-VN" dirty="0">
                <a:solidFill>
                  <a:srgbClr val="0070C0"/>
                </a:solidFill>
                <a:latin typeface="Times New Roman" panose="02020603050405020304" pitchFamily="18" charset="0"/>
                <a:cs typeface="Times New Roman" panose="02020603050405020304" pitchFamily="18" charset="0"/>
              </a:rPr>
              <a:t>ă</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cancelarii</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şi</a:t>
            </a:r>
            <a:r>
              <a:rPr lang="en-GB" dirty="0">
                <a:solidFill>
                  <a:srgbClr val="0070C0"/>
                </a:solidFill>
                <a:latin typeface="Times New Roman" panose="02020603050405020304" pitchFamily="18" charset="0"/>
                <a:cs typeface="Times New Roman" panose="02020603050405020304" pitchFamily="18" charset="0"/>
              </a:rPr>
              <a:t> o </a:t>
            </a:r>
            <a:r>
              <a:rPr lang="en-GB" dirty="0" err="1">
                <a:solidFill>
                  <a:srgbClr val="0070C0"/>
                </a:solidFill>
                <a:latin typeface="Times New Roman" panose="02020603050405020304" pitchFamily="18" charset="0"/>
                <a:cs typeface="Times New Roman" panose="02020603050405020304" pitchFamily="18" charset="0"/>
              </a:rPr>
              <a:t>sal</a:t>
            </a:r>
            <a:r>
              <a:rPr lang="vi-VN" dirty="0">
                <a:solidFill>
                  <a:srgbClr val="0070C0"/>
                </a:solidFill>
                <a:latin typeface="Times New Roman" panose="02020603050405020304" pitchFamily="18" charset="0"/>
                <a:cs typeface="Times New Roman" panose="02020603050405020304" pitchFamily="18" charset="0"/>
              </a:rPr>
              <a:t>ă</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pentru</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arhiva</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respectiv</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locuin</a:t>
            </a:r>
            <a:r>
              <a:rPr lang="en-GB" dirty="0" err="1">
                <a:solidFill>
                  <a:srgbClr val="0070C0"/>
                </a:solidFill>
                <a:latin typeface="Times New Roman"/>
                <a:cs typeface="Times New Roman"/>
              </a:rPr>
              <a:t>ṭ</a:t>
            </a:r>
            <a:r>
              <a:rPr lang="en-GB" dirty="0" err="1">
                <a:solidFill>
                  <a:srgbClr val="0070C0"/>
                </a:solidFill>
                <a:latin typeface="Times New Roman" panose="02020603050405020304" pitchFamily="18" charset="0"/>
                <a:cs typeface="Times New Roman" panose="02020603050405020304" pitchFamily="18" charset="0"/>
              </a:rPr>
              <a:t>a</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directorului</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În</a:t>
            </a:r>
            <a:r>
              <a:rPr lang="en-GB" dirty="0">
                <a:solidFill>
                  <a:srgbClr val="0070C0"/>
                </a:solidFill>
                <a:latin typeface="Times New Roman" panose="02020603050405020304" pitchFamily="18" charset="0"/>
                <a:cs typeface="Times New Roman" panose="02020603050405020304" pitchFamily="18" charset="0"/>
              </a:rPr>
              <a:t> 1895 </a:t>
            </a:r>
            <a:r>
              <a:rPr lang="en-GB" dirty="0" err="1">
                <a:solidFill>
                  <a:srgbClr val="0070C0"/>
                </a:solidFill>
                <a:latin typeface="Times New Roman" panose="02020603050405020304" pitchFamily="18" charset="0"/>
                <a:cs typeface="Times New Roman" panose="02020603050405020304" pitchFamily="18" charset="0"/>
              </a:rPr>
              <a:t>este</a:t>
            </a:r>
            <a:r>
              <a:rPr lang="en-GB" dirty="0">
                <a:solidFill>
                  <a:srgbClr val="0070C0"/>
                </a:solidFill>
                <a:latin typeface="Times New Roman" panose="02020603050405020304" pitchFamily="18" charset="0"/>
                <a:cs typeface="Times New Roman" panose="02020603050405020304" pitchFamily="18" charset="0"/>
              </a:rPr>
              <a:t> data </a:t>
            </a:r>
            <a:r>
              <a:rPr lang="en-GB" dirty="0" err="1">
                <a:solidFill>
                  <a:srgbClr val="0070C0"/>
                </a:solidFill>
                <a:latin typeface="Times New Roman" panose="02020603050405020304" pitchFamily="18" charset="0"/>
                <a:cs typeface="Times New Roman" panose="02020603050405020304" pitchFamily="18" charset="0"/>
              </a:rPr>
              <a:t>spre</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utilizare</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Scolii</a:t>
            </a:r>
            <a:r>
              <a:rPr lang="en-GB" dirty="0">
                <a:solidFill>
                  <a:srgbClr val="0070C0"/>
                </a:solidFill>
                <a:latin typeface="Times New Roman" panose="02020603050405020304" pitchFamily="18" charset="0"/>
                <a:cs typeface="Times New Roman" panose="02020603050405020304" pitchFamily="18" charset="0"/>
              </a:rPr>
              <a:t> Nr. 2 de fete.</a:t>
            </a:r>
          </a:p>
          <a:p>
            <a:pPr algn="just"/>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Aceste</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dou</a:t>
            </a:r>
            <a:r>
              <a:rPr lang="vi-VN" dirty="0">
                <a:solidFill>
                  <a:srgbClr val="0070C0"/>
                </a:solidFill>
                <a:latin typeface="Times New Roman" panose="02020603050405020304" pitchFamily="18" charset="0"/>
                <a:cs typeface="Times New Roman" panose="02020603050405020304" pitchFamily="18" charset="0"/>
              </a:rPr>
              <a:t>ă</a:t>
            </a:r>
            <a:r>
              <a:rPr lang="en-GB" dirty="0">
                <a:solidFill>
                  <a:srgbClr val="0070C0"/>
                </a:solidFill>
                <a:latin typeface="Times New Roman" panose="02020603050405020304" pitchFamily="18" charset="0"/>
                <a:cs typeface="Times New Roman" panose="02020603050405020304" pitchFamily="18" charset="0"/>
              </a:rPr>
              <a:t> cl</a:t>
            </a:r>
            <a:r>
              <a:rPr lang="vi-VN" dirty="0">
                <a:solidFill>
                  <a:srgbClr val="0070C0"/>
                </a:solidFill>
                <a:latin typeface="Times New Roman" panose="02020603050405020304" pitchFamily="18" charset="0"/>
                <a:cs typeface="Times New Roman" panose="02020603050405020304" pitchFamily="18" charset="0"/>
              </a:rPr>
              <a:t>ă</a:t>
            </a:r>
            <a:r>
              <a:rPr lang="en-GB" dirty="0" err="1">
                <a:solidFill>
                  <a:srgbClr val="0070C0"/>
                </a:solidFill>
                <a:latin typeface="Times New Roman" panose="02020603050405020304" pitchFamily="18" charset="0"/>
                <a:cs typeface="Times New Roman" panose="02020603050405020304" pitchFamily="18" charset="0"/>
              </a:rPr>
              <a:t>diri</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sunt</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func</a:t>
            </a:r>
            <a:r>
              <a:rPr lang="en-GB" dirty="0" err="1">
                <a:solidFill>
                  <a:srgbClr val="0070C0"/>
                </a:solidFill>
                <a:latin typeface="Times New Roman"/>
                <a:cs typeface="Times New Roman"/>
              </a:rPr>
              <a:t>ṭ</a:t>
            </a:r>
            <a:r>
              <a:rPr lang="en-GB" dirty="0" err="1">
                <a:solidFill>
                  <a:srgbClr val="0070C0"/>
                </a:solidFill>
                <a:latin typeface="Times New Roman" panose="02020603050405020304" pitchFamily="18" charset="0"/>
                <a:cs typeface="Times New Roman" panose="02020603050405020304" pitchFamily="18" charset="0"/>
              </a:rPr>
              <a:t>ionale</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şi</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ast</a:t>
            </a:r>
            <a:r>
              <a:rPr lang="vi-VN" dirty="0">
                <a:solidFill>
                  <a:srgbClr val="0070C0"/>
                </a:solidFill>
                <a:latin typeface="Times New Roman" panose="02020603050405020304" pitchFamily="18" charset="0"/>
                <a:cs typeface="Times New Roman" panose="02020603050405020304" pitchFamily="18" charset="0"/>
              </a:rPr>
              <a:t>ă</a:t>
            </a:r>
            <a:r>
              <a:rPr lang="en-GB" dirty="0" err="1">
                <a:solidFill>
                  <a:srgbClr val="0070C0"/>
                </a:solidFill>
                <a:latin typeface="Times New Roman" panose="02020603050405020304" pitchFamily="18" charset="0"/>
                <a:cs typeface="Times New Roman" panose="02020603050405020304" pitchFamily="18" charset="0"/>
              </a:rPr>
              <a:t>zi</a:t>
            </a:r>
            <a:r>
              <a:rPr lang="en-GB" dirty="0">
                <a:solidFill>
                  <a:srgbClr val="0070C0"/>
                </a:solidFill>
                <a:latin typeface="Times New Roman" panose="02020603050405020304" pitchFamily="18" charset="0"/>
                <a:cs typeface="Times New Roman" panose="02020603050405020304" pitchFamily="18" charset="0"/>
              </a:rPr>
              <a:t> dup</a:t>
            </a:r>
            <a:r>
              <a:rPr lang="vi-VN" dirty="0">
                <a:solidFill>
                  <a:srgbClr val="0070C0"/>
                </a:solidFill>
                <a:latin typeface="Times New Roman" panose="02020603050405020304" pitchFamily="18" charset="0"/>
                <a:cs typeface="Times New Roman" panose="02020603050405020304" pitchFamily="18" charset="0"/>
              </a:rPr>
              <a:t>ă</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ce</a:t>
            </a:r>
            <a:r>
              <a:rPr lang="en-GB" dirty="0">
                <a:solidFill>
                  <a:srgbClr val="0070C0"/>
                </a:solidFill>
                <a:latin typeface="Times New Roman" panose="02020603050405020304" pitchFamily="18" charset="0"/>
                <a:cs typeface="Times New Roman" panose="02020603050405020304" pitchFamily="18" charset="0"/>
              </a:rPr>
              <a:t> au </a:t>
            </a:r>
            <a:r>
              <a:rPr lang="en-GB" dirty="0" err="1">
                <a:solidFill>
                  <a:srgbClr val="0070C0"/>
                </a:solidFill>
                <a:latin typeface="Times New Roman" panose="02020603050405020304" pitchFamily="18" charset="0"/>
                <a:cs typeface="Times New Roman" panose="02020603050405020304" pitchFamily="18" charset="0"/>
              </a:rPr>
              <a:t>fost</a:t>
            </a:r>
            <a:r>
              <a:rPr lang="en-GB" dirty="0">
                <a:solidFill>
                  <a:srgbClr val="0070C0"/>
                </a:solidFill>
                <a:latin typeface="Times New Roman" panose="02020603050405020304" pitchFamily="18" charset="0"/>
                <a:cs typeface="Times New Roman" panose="02020603050405020304" pitchFamily="18" charset="0"/>
              </a:rPr>
              <a:t> renovate </a:t>
            </a:r>
            <a:r>
              <a:rPr lang="en-GB" dirty="0" err="1">
                <a:solidFill>
                  <a:srgbClr val="0070C0"/>
                </a:solidFill>
                <a:latin typeface="Times New Roman" panose="02020603050405020304" pitchFamily="18" charset="0"/>
                <a:cs typeface="Times New Roman" panose="02020603050405020304" pitchFamily="18" charset="0"/>
              </a:rPr>
              <a:t>în</a:t>
            </a:r>
            <a:r>
              <a:rPr lang="en-GB" dirty="0">
                <a:solidFill>
                  <a:srgbClr val="0070C0"/>
                </a:solidFill>
                <a:latin typeface="Times New Roman" panose="02020603050405020304" pitchFamily="18" charset="0"/>
                <a:cs typeface="Times New Roman" panose="02020603050405020304" pitchFamily="18" charset="0"/>
              </a:rPr>
              <a:t> 2000-2001, p</a:t>
            </a:r>
            <a:r>
              <a:rPr lang="vi-VN" dirty="0">
                <a:solidFill>
                  <a:srgbClr val="0070C0"/>
                </a:solidFill>
                <a:latin typeface="Times New Roman" panose="02020603050405020304" pitchFamily="18" charset="0"/>
                <a:cs typeface="Times New Roman" panose="02020603050405020304" pitchFamily="18" charset="0"/>
              </a:rPr>
              <a:t>ă</a:t>
            </a:r>
            <a:r>
              <a:rPr lang="en-GB" dirty="0" err="1">
                <a:solidFill>
                  <a:srgbClr val="0070C0"/>
                </a:solidFill>
                <a:latin typeface="Times New Roman" panose="02020603050405020304" pitchFamily="18" charset="0"/>
                <a:cs typeface="Times New Roman" panose="02020603050405020304" pitchFamily="18" charset="0"/>
              </a:rPr>
              <a:t>strandu-şi</a:t>
            </a:r>
            <a:r>
              <a:rPr lang="en-GB" dirty="0">
                <a:solidFill>
                  <a:srgbClr val="0070C0"/>
                </a:solidFill>
                <a:latin typeface="Times New Roman" panose="02020603050405020304" pitchFamily="18" charset="0"/>
                <a:cs typeface="Times New Roman" panose="02020603050405020304" pitchFamily="18" charset="0"/>
              </a:rPr>
              <a:t> forma </a:t>
            </a:r>
            <a:r>
              <a:rPr lang="en-GB" dirty="0" err="1">
                <a:solidFill>
                  <a:srgbClr val="0070C0"/>
                </a:solidFill>
                <a:latin typeface="Times New Roman" panose="02020603050405020304" pitchFamily="18" charset="0"/>
                <a:cs typeface="Times New Roman" panose="02020603050405020304" pitchFamily="18" charset="0"/>
              </a:rPr>
              <a:t>ini</a:t>
            </a:r>
            <a:r>
              <a:rPr lang="en-GB" dirty="0" err="1">
                <a:solidFill>
                  <a:srgbClr val="0070C0"/>
                </a:solidFill>
                <a:latin typeface="Times New Roman"/>
                <a:cs typeface="Times New Roman"/>
              </a:rPr>
              <a:t>ṭ</a:t>
            </a:r>
            <a:r>
              <a:rPr lang="en-GB" dirty="0" err="1">
                <a:solidFill>
                  <a:srgbClr val="0070C0"/>
                </a:solidFill>
                <a:latin typeface="Times New Roman" panose="02020603050405020304" pitchFamily="18" charset="0"/>
                <a:cs typeface="Times New Roman" panose="02020603050405020304" pitchFamily="18" charset="0"/>
              </a:rPr>
              <a:t>ial</a:t>
            </a:r>
            <a:r>
              <a:rPr lang="vi-VN" dirty="0">
                <a:solidFill>
                  <a:srgbClr val="0070C0"/>
                </a:solidFill>
                <a:latin typeface="Times New Roman" panose="02020603050405020304" pitchFamily="18" charset="0"/>
                <a:cs typeface="Times New Roman" panose="02020603050405020304" pitchFamily="18" charset="0"/>
              </a:rPr>
              <a:t>ă</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şi</a:t>
            </a:r>
            <a:r>
              <a:rPr lang="en-GB" dirty="0">
                <a:solidFill>
                  <a:srgbClr val="0070C0"/>
                </a:solidFill>
                <a:latin typeface="Times New Roman" panose="02020603050405020304" pitchFamily="18" charset="0"/>
                <a:cs typeface="Times New Roman" panose="02020603050405020304" pitchFamily="18" charset="0"/>
              </a:rPr>
              <a:t> se </a:t>
            </a:r>
            <a:r>
              <a:rPr lang="en-GB" dirty="0" err="1">
                <a:solidFill>
                  <a:srgbClr val="0070C0"/>
                </a:solidFill>
                <a:latin typeface="Times New Roman" panose="02020603050405020304" pitchFamily="18" charset="0"/>
                <a:cs typeface="Times New Roman" panose="02020603050405020304" pitchFamily="18" charset="0"/>
              </a:rPr>
              <a:t>afl</a:t>
            </a:r>
            <a:r>
              <a:rPr lang="vi-VN" dirty="0">
                <a:solidFill>
                  <a:srgbClr val="0070C0"/>
                </a:solidFill>
                <a:latin typeface="Times New Roman" panose="02020603050405020304" pitchFamily="18" charset="0"/>
                <a:cs typeface="Times New Roman" panose="02020603050405020304" pitchFamily="18" charset="0"/>
              </a:rPr>
              <a:t>ă</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pe</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Strada</a:t>
            </a:r>
            <a:r>
              <a:rPr lang="en-GB" dirty="0">
                <a:solidFill>
                  <a:srgbClr val="0070C0"/>
                </a:solidFill>
                <a:latin typeface="Times New Roman" panose="02020603050405020304" pitchFamily="18" charset="0"/>
                <a:cs typeface="Times New Roman" panose="02020603050405020304" pitchFamily="18" charset="0"/>
              </a:rPr>
              <a:t> Stefan </a:t>
            </a:r>
            <a:r>
              <a:rPr lang="en-GB" dirty="0" err="1">
                <a:solidFill>
                  <a:srgbClr val="0070C0"/>
                </a:solidFill>
                <a:latin typeface="Times New Roman" panose="02020603050405020304" pitchFamily="18" charset="0"/>
                <a:cs typeface="Times New Roman" panose="02020603050405020304" pitchFamily="18" charset="0"/>
              </a:rPr>
              <a:t>cel</a:t>
            </a:r>
            <a:r>
              <a:rPr lang="en-GB" dirty="0">
                <a:solidFill>
                  <a:srgbClr val="0070C0"/>
                </a:solidFill>
                <a:latin typeface="Times New Roman" panose="02020603050405020304" pitchFamily="18" charset="0"/>
                <a:cs typeface="Times New Roman" panose="02020603050405020304" pitchFamily="18" charset="0"/>
              </a:rPr>
              <a:t> Mare Nr.146.</a:t>
            </a:r>
            <a:endParaRPr lang="ro-RO" dirty="0">
              <a:solidFill>
                <a:srgbClr val="0070C0"/>
              </a:solidFill>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2952560"/>
            <a:ext cx="7620000" cy="3581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638800"/>
            <a:ext cx="1292225"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asetăText 2"/>
          <p:cNvSpPr txBox="1"/>
          <p:nvPr/>
        </p:nvSpPr>
        <p:spPr>
          <a:xfrm>
            <a:off x="1295400" y="6074568"/>
            <a:ext cx="5638800" cy="369332"/>
          </a:xfrm>
          <a:prstGeom prst="rect">
            <a:avLst/>
          </a:prstGeom>
          <a:noFill/>
        </p:spPr>
        <p:txBody>
          <a:bodyPr wrap="square" rtlCol="0">
            <a:spAutoFit/>
          </a:bodyPr>
          <a:lstStyle/>
          <a:p>
            <a:pPr lvl="0" algn="just"/>
            <a:r>
              <a:rPr lang="en-GB" dirty="0" err="1">
                <a:solidFill>
                  <a:srgbClr val="0070C0"/>
                </a:solidFill>
                <a:latin typeface="Calibri"/>
                <a:cs typeface="Times New Roman" panose="02020603050405020304" pitchFamily="18" charset="0"/>
              </a:rPr>
              <a:t>Ṣ</a:t>
            </a:r>
            <a:r>
              <a:rPr lang="en-GB" dirty="0" err="1">
                <a:solidFill>
                  <a:srgbClr val="0070C0"/>
                </a:solidFill>
                <a:latin typeface="Times New Roman" panose="02020603050405020304" pitchFamily="18" charset="0"/>
                <a:cs typeface="Times New Roman" panose="02020603050405020304" pitchFamily="18" charset="0"/>
              </a:rPr>
              <a:t>coala</a:t>
            </a:r>
            <a:r>
              <a:rPr lang="en-GB" dirty="0">
                <a:solidFill>
                  <a:srgbClr val="0070C0"/>
                </a:solidFill>
                <a:latin typeface="Times New Roman" panose="02020603050405020304" pitchFamily="18" charset="0"/>
                <a:cs typeface="Times New Roman" panose="02020603050405020304" pitchFamily="18" charset="0"/>
              </a:rPr>
              <a:t> </a:t>
            </a:r>
            <a:r>
              <a:rPr lang="en-GB" dirty="0" err="1">
                <a:solidFill>
                  <a:srgbClr val="0070C0"/>
                </a:solidFill>
                <a:latin typeface="Times New Roman" panose="02020603050405020304" pitchFamily="18" charset="0"/>
                <a:cs typeface="Times New Roman" panose="02020603050405020304" pitchFamily="18" charset="0"/>
              </a:rPr>
              <a:t>Primara</a:t>
            </a:r>
            <a:r>
              <a:rPr lang="en-GB" dirty="0">
                <a:solidFill>
                  <a:srgbClr val="0070C0"/>
                </a:solidFill>
                <a:latin typeface="Times New Roman" panose="02020603050405020304" pitchFamily="18" charset="0"/>
                <a:cs typeface="Times New Roman" panose="02020603050405020304" pitchFamily="18" charset="0"/>
              </a:rPr>
              <a:t>  de </a:t>
            </a:r>
            <a:r>
              <a:rPr lang="en-GB" dirty="0" err="1">
                <a:solidFill>
                  <a:srgbClr val="0070C0"/>
                </a:solidFill>
                <a:latin typeface="Times New Roman" panose="02020603050405020304" pitchFamily="18" charset="0"/>
                <a:cs typeface="Times New Roman" panose="02020603050405020304" pitchFamily="18" charset="0"/>
              </a:rPr>
              <a:t>baieti</a:t>
            </a:r>
            <a:r>
              <a:rPr lang="en-GB" dirty="0">
                <a:solidFill>
                  <a:srgbClr val="0070C0"/>
                </a:solidFill>
                <a:latin typeface="Times New Roman" panose="02020603050405020304" pitchFamily="18" charset="0"/>
                <a:cs typeface="Times New Roman" panose="02020603050405020304" pitchFamily="18" charset="0"/>
              </a:rPr>
              <a:t> Nr. 2 –Corp C 2</a:t>
            </a:r>
          </a:p>
        </p:txBody>
      </p:sp>
    </p:spTree>
    <p:extLst>
      <p:ext uri="{BB962C8B-B14F-4D97-AF65-F5344CB8AC3E}">
        <p14:creationId xmlns:p14="http://schemas.microsoft.com/office/powerpoint/2010/main" val="2340727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762000"/>
            <a:ext cx="7620000" cy="1338828"/>
          </a:xfrm>
          <a:prstGeom prst="rect">
            <a:avLst/>
          </a:prstGeom>
          <a:noFill/>
        </p:spPr>
        <p:txBody>
          <a:bodyPr wrap="square" rtlCol="0">
            <a:spAutoFit/>
          </a:bodyPr>
          <a:lstStyle/>
          <a:p>
            <a:pPr algn="just">
              <a:lnSpc>
                <a:spcPct val="150000"/>
              </a:lnSpc>
            </a:pP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În</a:t>
            </a:r>
            <a:r>
              <a:rPr lang="en-GB" dirty="0">
                <a:latin typeface="Times New Roman" panose="02020603050405020304" pitchFamily="18" charset="0"/>
                <a:cs typeface="Times New Roman" panose="02020603050405020304" pitchFamily="18" charset="0"/>
              </a:rPr>
              <a:t> 1950 se </a:t>
            </a:r>
            <a:r>
              <a:rPr lang="en-GB" dirty="0" err="1">
                <a:latin typeface="Times New Roman" panose="02020603050405020304" pitchFamily="18" charset="0"/>
                <a:cs typeface="Times New Roman" panose="02020603050405020304" pitchFamily="18" charset="0"/>
              </a:rPr>
              <a:t>construieşte</a:t>
            </a:r>
            <a:r>
              <a:rPr lang="en-GB" dirty="0">
                <a:latin typeface="Times New Roman" panose="02020603050405020304" pitchFamily="18" charset="0"/>
                <a:cs typeface="Times New Roman" panose="02020603050405020304" pitchFamily="18" charset="0"/>
              </a:rPr>
              <a:t> un local </a:t>
            </a:r>
            <a:r>
              <a:rPr lang="en-GB" dirty="0" err="1">
                <a:latin typeface="Times New Roman" panose="02020603050405020304" pitchFamily="18" charset="0"/>
                <a:cs typeface="Times New Roman" panose="02020603050405020304" pitchFamily="18" charset="0"/>
              </a:rPr>
              <a:t>nou</a:t>
            </a:r>
            <a:r>
              <a:rPr lang="en-GB" dirty="0">
                <a:latin typeface="Times New Roman" panose="02020603050405020304" pitchFamily="18" charset="0"/>
                <a:cs typeface="Times New Roman" panose="02020603050405020304" pitchFamily="18" charset="0"/>
              </a:rPr>
              <a:t> cu </a:t>
            </a:r>
            <a:r>
              <a:rPr lang="en-GB" dirty="0" err="1">
                <a:latin typeface="Times New Roman" panose="02020603050405020304" pitchFamily="18" charset="0"/>
                <a:cs typeface="Times New Roman" panose="02020603050405020304" pitchFamily="18" charset="0"/>
              </a:rPr>
              <a:t>etaj</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pe</a:t>
            </a:r>
            <a:r>
              <a:rPr lang="en-GB" dirty="0">
                <a:latin typeface="Times New Roman" panose="02020603050405020304" pitchFamily="18" charset="0"/>
                <a:cs typeface="Times New Roman" panose="02020603050405020304" pitchFamily="18" charset="0"/>
              </a:rPr>
              <a:t> Str. </a:t>
            </a:r>
            <a:r>
              <a:rPr lang="en-GB" dirty="0" err="1">
                <a:latin typeface="Times New Roman" panose="02020603050405020304" pitchFamily="18" charset="0"/>
                <a:cs typeface="Times New Roman" panose="02020603050405020304" pitchFamily="18" charset="0"/>
              </a:rPr>
              <a:t>Al.I.Cuza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Nr</a:t>
            </a:r>
            <a:r>
              <a:rPr lang="en-GB" dirty="0">
                <a:latin typeface="Times New Roman" panose="02020603050405020304" pitchFamily="18" charset="0"/>
                <a:cs typeface="Times New Roman" panose="02020603050405020304" pitchFamily="18" charset="0"/>
              </a:rPr>
              <a:t>. 53 </a:t>
            </a:r>
            <a:r>
              <a:rPr lang="en-GB" dirty="0" err="1">
                <a:latin typeface="Times New Roman" panose="02020603050405020304" pitchFamily="18" charset="0"/>
                <a:cs typeface="Times New Roman" panose="02020603050405020304" pitchFamily="18" charset="0"/>
              </a:rPr>
              <a:t>pentru</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Scoala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Nr</a:t>
            </a:r>
            <a:r>
              <a:rPr lang="en-GB" dirty="0">
                <a:latin typeface="Times New Roman" panose="02020603050405020304" pitchFamily="18" charset="0"/>
                <a:cs typeface="Times New Roman" panose="02020603050405020304" pitchFamily="18" charset="0"/>
              </a:rPr>
              <a:t>. 4 </a:t>
            </a:r>
            <a:r>
              <a:rPr lang="en-GB" dirty="0" err="1">
                <a:latin typeface="Times New Roman" panose="02020603050405020304" pitchFamily="18" charset="0"/>
                <a:cs typeface="Times New Roman" panose="02020603050405020304" pitchFamily="18" charset="0"/>
              </a:rPr>
              <a:t>Huşi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si</a:t>
            </a:r>
            <a:r>
              <a:rPr lang="en-GB" dirty="0">
                <a:latin typeface="Times New Roman" panose="02020603050405020304" pitchFamily="18" charset="0"/>
                <a:cs typeface="Times New Roman" panose="02020603050405020304" pitchFamily="18" charset="0"/>
              </a:rPr>
              <a:t> in 1974 se </a:t>
            </a:r>
            <a:r>
              <a:rPr lang="en-GB" dirty="0" err="1">
                <a:latin typeface="Times New Roman" panose="02020603050405020304" pitchFamily="18" charset="0"/>
                <a:cs typeface="Times New Roman" panose="02020603050405020304" pitchFamily="18" charset="0"/>
              </a:rPr>
              <a:t>infiinteaza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Scoala</a:t>
            </a:r>
            <a:r>
              <a:rPr lang="en-GB" dirty="0">
                <a:latin typeface="Times New Roman" panose="02020603050405020304" pitchFamily="18" charset="0"/>
                <a:cs typeface="Times New Roman" panose="02020603050405020304" pitchFamily="18" charset="0"/>
              </a:rPr>
              <a:t> cu </a:t>
            </a:r>
            <a:r>
              <a:rPr lang="en-GB" dirty="0" err="1">
                <a:latin typeface="Times New Roman" panose="02020603050405020304" pitchFamily="18" charset="0"/>
                <a:cs typeface="Times New Roman" panose="02020603050405020304" pitchFamily="18" charset="0"/>
              </a:rPr>
              <a:t>clasele</a:t>
            </a:r>
            <a:r>
              <a:rPr lang="en-GB" dirty="0">
                <a:latin typeface="Times New Roman" panose="02020603050405020304" pitchFamily="18" charset="0"/>
                <a:cs typeface="Times New Roman" panose="02020603050405020304" pitchFamily="18" charset="0"/>
              </a:rPr>
              <a:t> I-VIII Nr. 2 </a:t>
            </a:r>
            <a:r>
              <a:rPr lang="en-GB" dirty="0" err="1">
                <a:latin typeface="Times New Roman" panose="02020603050405020304" pitchFamily="18" charset="0"/>
                <a:cs typeface="Times New Roman" panose="02020603050405020304" pitchFamily="18" charset="0"/>
              </a:rPr>
              <a:t>Husi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prin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contopirea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Scolii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Nr</a:t>
            </a:r>
            <a:r>
              <a:rPr lang="en-GB" dirty="0">
                <a:latin typeface="Times New Roman" panose="02020603050405020304" pitchFamily="18" charset="0"/>
                <a:cs typeface="Times New Roman" panose="02020603050405020304" pitchFamily="18" charset="0"/>
              </a:rPr>
              <a:t>. 2 </a:t>
            </a:r>
            <a:r>
              <a:rPr lang="en-GB" dirty="0" err="1">
                <a:latin typeface="Times New Roman" panose="02020603050405020304" pitchFamily="18" charset="0"/>
                <a:cs typeface="Times New Roman" panose="02020603050405020304" pitchFamily="18" charset="0"/>
              </a:rPr>
              <a:t>Husi</a:t>
            </a:r>
            <a:r>
              <a:rPr lang="en-GB" dirty="0">
                <a:latin typeface="Times New Roman" panose="02020603050405020304" pitchFamily="18" charset="0"/>
                <a:cs typeface="Times New Roman" panose="02020603050405020304" pitchFamily="18" charset="0"/>
              </a:rPr>
              <a:t> cu </a:t>
            </a:r>
            <a:r>
              <a:rPr lang="en-GB" dirty="0" err="1">
                <a:latin typeface="Times New Roman" panose="02020603050405020304" pitchFamily="18" charset="0"/>
                <a:cs typeface="Times New Roman" panose="02020603050405020304" pitchFamily="18" charset="0"/>
              </a:rPr>
              <a:t>Scoala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Nr</a:t>
            </a:r>
            <a:r>
              <a:rPr lang="en-GB" dirty="0">
                <a:latin typeface="Times New Roman" panose="02020603050405020304" pitchFamily="18" charset="0"/>
                <a:cs typeface="Times New Roman" panose="02020603050405020304" pitchFamily="18" charset="0"/>
              </a:rPr>
              <a:t>. 4 </a:t>
            </a:r>
            <a:r>
              <a:rPr lang="en-GB" dirty="0" err="1">
                <a:latin typeface="Times New Roman" panose="02020603050405020304" pitchFamily="18" charset="0"/>
                <a:cs typeface="Times New Roman" panose="02020603050405020304" pitchFamily="18" charset="0"/>
              </a:rPr>
              <a:t>Husi</a:t>
            </a:r>
            <a:r>
              <a:rPr lang="en-GB" dirty="0">
                <a:latin typeface="Times New Roman" panose="02020603050405020304" pitchFamily="18" charset="0"/>
                <a:cs typeface="Times New Roman" panose="02020603050405020304" pitchFamily="18" charset="0"/>
              </a:rPr>
              <a:t>.</a:t>
            </a:r>
            <a:endParaRPr lang="ro-RO" dirty="0">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 y="2514600"/>
            <a:ext cx="8151813"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3131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990600"/>
            <a:ext cx="7772400" cy="1338828"/>
          </a:xfrm>
          <a:prstGeom prst="rect">
            <a:avLst/>
          </a:prstGeom>
          <a:noFill/>
        </p:spPr>
        <p:txBody>
          <a:bodyPr wrap="square" rtlCol="0">
            <a:spAutoFit/>
          </a:bodyPr>
          <a:lstStyle/>
          <a:p>
            <a:pPr algn="just">
              <a:lnSpc>
                <a:spcPct val="150000"/>
              </a:lnSpc>
            </a:pPr>
            <a:r>
              <a:rPr lang="en-GB" dirty="0">
                <a:latin typeface="Times New Roman" panose="02020603050405020304" pitchFamily="18" charset="0"/>
                <a:cs typeface="Times New Roman" panose="02020603050405020304" pitchFamily="18" charset="0"/>
              </a:rPr>
              <a:t>         </a:t>
            </a:r>
            <a:r>
              <a:rPr lang="en-GB" dirty="0" err="1">
                <a:solidFill>
                  <a:srgbClr val="FF0000"/>
                </a:solidFill>
                <a:latin typeface="Times New Roman" panose="02020603050405020304" pitchFamily="18" charset="0"/>
                <a:cs typeface="Times New Roman" panose="02020603050405020304" pitchFamily="18" charset="0"/>
              </a:rPr>
              <a:t>În</a:t>
            </a:r>
            <a:r>
              <a:rPr lang="en-GB" dirty="0">
                <a:solidFill>
                  <a:srgbClr val="FF0000"/>
                </a:solidFill>
                <a:latin typeface="Times New Roman" panose="02020603050405020304" pitchFamily="18" charset="0"/>
                <a:cs typeface="Times New Roman" panose="02020603050405020304" pitchFamily="18" charset="0"/>
              </a:rPr>
              <a:t> 2013 </a:t>
            </a:r>
            <a:r>
              <a:rPr lang="en-GB" dirty="0" err="1">
                <a:solidFill>
                  <a:srgbClr val="FF0000"/>
                </a:solidFill>
                <a:latin typeface="Calibri"/>
                <a:cs typeface="Times New Roman" panose="02020603050405020304" pitchFamily="18" charset="0"/>
              </a:rPr>
              <a:t>Ṣ</a:t>
            </a:r>
            <a:r>
              <a:rPr lang="en-GB" dirty="0" err="1">
                <a:solidFill>
                  <a:srgbClr val="FF0000"/>
                </a:solidFill>
                <a:latin typeface="Times New Roman" panose="02020603050405020304" pitchFamily="18" charset="0"/>
                <a:cs typeface="Times New Roman" panose="02020603050405020304" pitchFamily="18" charset="0"/>
              </a:rPr>
              <a:t>coala</a:t>
            </a:r>
            <a:r>
              <a:rPr lang="en-GB" dirty="0">
                <a:solidFill>
                  <a:srgbClr val="FF0000"/>
                </a:solidFill>
                <a:latin typeface="Times New Roman" panose="02020603050405020304" pitchFamily="18" charset="0"/>
                <a:cs typeface="Times New Roman" panose="02020603050405020304" pitchFamily="18" charset="0"/>
              </a:rPr>
              <a:t> </a:t>
            </a:r>
            <a:r>
              <a:rPr lang="en-GB" dirty="0" err="1">
                <a:solidFill>
                  <a:srgbClr val="FF0000"/>
                </a:solidFill>
                <a:latin typeface="Times New Roman" panose="02020603050405020304" pitchFamily="18" charset="0"/>
                <a:cs typeface="Times New Roman" panose="02020603050405020304" pitchFamily="18" charset="0"/>
              </a:rPr>
              <a:t>Gimnazial</a:t>
            </a:r>
            <a:r>
              <a:rPr lang="vi-VN" dirty="0">
                <a:solidFill>
                  <a:srgbClr val="FF0000"/>
                </a:solidFill>
                <a:latin typeface="Times New Roman" panose="02020603050405020304" pitchFamily="18" charset="0"/>
                <a:cs typeface="Times New Roman" panose="02020603050405020304" pitchFamily="18" charset="0"/>
              </a:rPr>
              <a:t>ă</a:t>
            </a:r>
            <a:r>
              <a:rPr lang="en-GB" dirty="0">
                <a:solidFill>
                  <a:srgbClr val="FF0000"/>
                </a:solidFill>
                <a:latin typeface="Times New Roman" panose="02020603050405020304" pitchFamily="18" charset="0"/>
                <a:cs typeface="Times New Roman" panose="02020603050405020304" pitchFamily="18" charset="0"/>
              </a:rPr>
              <a:t> Nr. 2 </a:t>
            </a:r>
            <a:r>
              <a:rPr lang="en-GB" dirty="0" err="1">
                <a:solidFill>
                  <a:srgbClr val="FF0000"/>
                </a:solidFill>
                <a:latin typeface="Times New Roman" panose="02020603050405020304" pitchFamily="18" charset="0"/>
                <a:cs typeface="Times New Roman" panose="02020603050405020304" pitchFamily="18" charset="0"/>
              </a:rPr>
              <a:t>Husi</a:t>
            </a:r>
            <a:r>
              <a:rPr lang="en-GB" dirty="0">
                <a:solidFill>
                  <a:srgbClr val="FF0000"/>
                </a:solidFill>
                <a:latin typeface="Times New Roman" panose="02020603050405020304" pitchFamily="18" charset="0"/>
                <a:cs typeface="Times New Roman" panose="02020603050405020304" pitchFamily="18" charset="0"/>
              </a:rPr>
              <a:t> </a:t>
            </a:r>
            <a:r>
              <a:rPr lang="en-GB" dirty="0" err="1">
                <a:solidFill>
                  <a:srgbClr val="FF0000"/>
                </a:solidFill>
                <a:latin typeface="Times New Roman" panose="02020603050405020304" pitchFamily="18" charset="0"/>
                <a:cs typeface="Times New Roman" panose="02020603050405020304" pitchFamily="18" charset="0"/>
              </a:rPr>
              <a:t>îşi</a:t>
            </a:r>
            <a:r>
              <a:rPr lang="en-GB" dirty="0">
                <a:solidFill>
                  <a:srgbClr val="FF0000"/>
                </a:solidFill>
                <a:latin typeface="Times New Roman" panose="02020603050405020304" pitchFamily="18" charset="0"/>
                <a:cs typeface="Times New Roman" panose="02020603050405020304" pitchFamily="18" charset="0"/>
              </a:rPr>
              <a:t> </a:t>
            </a:r>
            <a:r>
              <a:rPr lang="en-GB" dirty="0" err="1">
                <a:solidFill>
                  <a:srgbClr val="FF0000"/>
                </a:solidFill>
                <a:latin typeface="Times New Roman" panose="02020603050405020304" pitchFamily="18" charset="0"/>
                <a:cs typeface="Times New Roman" panose="02020603050405020304" pitchFamily="18" charset="0"/>
              </a:rPr>
              <a:t>schimb</a:t>
            </a:r>
            <a:r>
              <a:rPr lang="vi-VN" dirty="0">
                <a:solidFill>
                  <a:srgbClr val="FF0000"/>
                </a:solidFill>
                <a:latin typeface="Times New Roman" panose="02020603050405020304" pitchFamily="18" charset="0"/>
                <a:cs typeface="Times New Roman" panose="02020603050405020304" pitchFamily="18" charset="0"/>
              </a:rPr>
              <a:t>ă</a:t>
            </a:r>
            <a:r>
              <a:rPr lang="en-GB" dirty="0">
                <a:solidFill>
                  <a:srgbClr val="FF0000"/>
                </a:solidFill>
                <a:latin typeface="Times New Roman" panose="02020603050405020304" pitchFamily="18" charset="0"/>
                <a:cs typeface="Times New Roman" panose="02020603050405020304" pitchFamily="18" charset="0"/>
              </a:rPr>
              <a:t> </a:t>
            </a:r>
            <a:r>
              <a:rPr lang="en-GB" dirty="0" err="1">
                <a:solidFill>
                  <a:srgbClr val="FF0000"/>
                </a:solidFill>
                <a:latin typeface="Times New Roman" panose="02020603050405020304" pitchFamily="18" charset="0"/>
                <a:cs typeface="Times New Roman" panose="02020603050405020304" pitchFamily="18" charset="0"/>
              </a:rPr>
              <a:t>denumirea</a:t>
            </a:r>
            <a:r>
              <a:rPr lang="en-GB" dirty="0">
                <a:solidFill>
                  <a:srgbClr val="FF0000"/>
                </a:solidFill>
                <a:latin typeface="Times New Roman" panose="02020603050405020304" pitchFamily="18" charset="0"/>
                <a:cs typeface="Times New Roman" panose="02020603050405020304" pitchFamily="18" charset="0"/>
              </a:rPr>
              <a:t> </a:t>
            </a:r>
            <a:r>
              <a:rPr lang="en-GB" dirty="0" err="1">
                <a:solidFill>
                  <a:srgbClr val="FF0000"/>
                </a:solidFill>
                <a:latin typeface="Times New Roman" panose="02020603050405020304" pitchFamily="18" charset="0"/>
                <a:cs typeface="Times New Roman" panose="02020603050405020304" pitchFamily="18" charset="0"/>
              </a:rPr>
              <a:t>în</a:t>
            </a:r>
            <a:r>
              <a:rPr lang="en-GB" dirty="0">
                <a:solidFill>
                  <a:srgbClr val="FF0000"/>
                </a:solidFill>
                <a:latin typeface="Times New Roman" panose="02020603050405020304" pitchFamily="18" charset="0"/>
                <a:cs typeface="Times New Roman" panose="02020603050405020304" pitchFamily="18" charset="0"/>
              </a:rPr>
              <a:t> </a:t>
            </a:r>
            <a:r>
              <a:rPr lang="en-GB" dirty="0" err="1">
                <a:solidFill>
                  <a:srgbClr val="FF0000"/>
                </a:solidFill>
                <a:latin typeface="Calibri"/>
                <a:cs typeface="Times New Roman" panose="02020603050405020304" pitchFamily="18" charset="0"/>
              </a:rPr>
              <a:t>Ṣ</a:t>
            </a:r>
            <a:r>
              <a:rPr lang="en-GB" dirty="0" err="1">
                <a:solidFill>
                  <a:srgbClr val="FF0000"/>
                </a:solidFill>
                <a:latin typeface="Times New Roman" panose="02020603050405020304" pitchFamily="18" charset="0"/>
                <a:cs typeface="Times New Roman" panose="02020603050405020304" pitchFamily="18" charset="0"/>
              </a:rPr>
              <a:t>coala</a:t>
            </a:r>
            <a:r>
              <a:rPr lang="en-GB" dirty="0">
                <a:solidFill>
                  <a:srgbClr val="FF0000"/>
                </a:solidFill>
                <a:latin typeface="Times New Roman" panose="02020603050405020304" pitchFamily="18" charset="0"/>
                <a:cs typeface="Times New Roman" panose="02020603050405020304" pitchFamily="18" charset="0"/>
              </a:rPr>
              <a:t> </a:t>
            </a:r>
            <a:r>
              <a:rPr lang="en-GB" dirty="0" err="1">
                <a:solidFill>
                  <a:srgbClr val="FF0000"/>
                </a:solidFill>
                <a:latin typeface="Times New Roman" panose="02020603050405020304" pitchFamily="18" charset="0"/>
                <a:cs typeface="Times New Roman" panose="02020603050405020304" pitchFamily="18" charset="0"/>
              </a:rPr>
              <a:t>Gimnazial</a:t>
            </a:r>
            <a:r>
              <a:rPr lang="vi-VN" dirty="0">
                <a:solidFill>
                  <a:srgbClr val="FF0000"/>
                </a:solidFill>
                <a:latin typeface="Times New Roman" panose="02020603050405020304" pitchFamily="18" charset="0"/>
                <a:cs typeface="Times New Roman" panose="02020603050405020304" pitchFamily="18" charset="0"/>
              </a:rPr>
              <a:t>ă</a:t>
            </a:r>
            <a:r>
              <a:rPr lang="en-GB" dirty="0">
                <a:solidFill>
                  <a:srgbClr val="FF0000"/>
                </a:solidFill>
                <a:latin typeface="Times New Roman" panose="02020603050405020304" pitchFamily="18" charset="0"/>
                <a:cs typeface="Times New Roman" panose="02020603050405020304" pitchFamily="18" charset="0"/>
              </a:rPr>
              <a:t> ,,Ion </a:t>
            </a:r>
            <a:r>
              <a:rPr lang="en-GB" dirty="0" err="1">
                <a:solidFill>
                  <a:srgbClr val="FF0000"/>
                </a:solidFill>
                <a:latin typeface="Times New Roman" panose="02020603050405020304" pitchFamily="18" charset="0"/>
                <a:cs typeface="Times New Roman" panose="02020603050405020304" pitchFamily="18" charset="0"/>
              </a:rPr>
              <a:t>Creang</a:t>
            </a:r>
            <a:r>
              <a:rPr lang="vi-VN" dirty="0">
                <a:solidFill>
                  <a:srgbClr val="FF0000"/>
                </a:solidFill>
                <a:latin typeface="Times New Roman" panose="02020603050405020304" pitchFamily="18" charset="0"/>
                <a:cs typeface="Times New Roman" panose="02020603050405020304" pitchFamily="18" charset="0"/>
              </a:rPr>
              <a:t>ă</a:t>
            </a:r>
            <a:r>
              <a:rPr lang="en-GB" dirty="0">
                <a:solidFill>
                  <a:srgbClr val="FF0000"/>
                </a:solidFill>
                <a:latin typeface="Times New Roman" panose="02020603050405020304" pitchFamily="18" charset="0"/>
                <a:cs typeface="Times New Roman" panose="02020603050405020304" pitchFamily="18" charset="0"/>
              </a:rPr>
              <a:t>’’ </a:t>
            </a:r>
            <a:r>
              <a:rPr lang="en-GB" dirty="0" err="1">
                <a:solidFill>
                  <a:srgbClr val="FF0000"/>
                </a:solidFill>
                <a:latin typeface="Times New Roman" panose="02020603050405020304" pitchFamily="18" charset="0"/>
                <a:cs typeface="Times New Roman" panose="02020603050405020304" pitchFamily="18" charset="0"/>
              </a:rPr>
              <a:t>Huşi</a:t>
            </a:r>
            <a:r>
              <a:rPr lang="en-GB" dirty="0">
                <a:solidFill>
                  <a:srgbClr val="FF0000"/>
                </a:solidFill>
                <a:latin typeface="Times New Roman" panose="02020603050405020304" pitchFamily="18" charset="0"/>
                <a:cs typeface="Times New Roman" panose="02020603050405020304" pitchFamily="18" charset="0"/>
              </a:rPr>
              <a:t> </a:t>
            </a:r>
            <a:r>
              <a:rPr lang="en-GB" dirty="0" err="1">
                <a:solidFill>
                  <a:srgbClr val="FF0000"/>
                </a:solidFill>
                <a:latin typeface="Times New Roman" panose="02020603050405020304" pitchFamily="18" charset="0"/>
                <a:cs typeface="Times New Roman" panose="02020603050405020304" pitchFamily="18" charset="0"/>
              </a:rPr>
              <a:t>şi</a:t>
            </a:r>
            <a:r>
              <a:rPr lang="en-GB" dirty="0">
                <a:solidFill>
                  <a:srgbClr val="FF0000"/>
                </a:solidFill>
                <a:latin typeface="Times New Roman" panose="02020603050405020304" pitchFamily="18" charset="0"/>
                <a:cs typeface="Times New Roman" panose="02020603050405020304" pitchFamily="18" charset="0"/>
              </a:rPr>
              <a:t> are </a:t>
            </a:r>
            <a:r>
              <a:rPr lang="en-GB" dirty="0" err="1">
                <a:solidFill>
                  <a:srgbClr val="FF0000"/>
                </a:solidFill>
                <a:latin typeface="Times New Roman" panose="02020603050405020304" pitchFamily="18" charset="0"/>
                <a:cs typeface="Times New Roman" panose="02020603050405020304" pitchFamily="18" charset="0"/>
              </a:rPr>
              <a:t>în</a:t>
            </a:r>
            <a:r>
              <a:rPr lang="en-GB" dirty="0">
                <a:solidFill>
                  <a:srgbClr val="FF0000"/>
                </a:solidFill>
                <a:latin typeface="Times New Roman" panose="02020603050405020304" pitchFamily="18" charset="0"/>
                <a:cs typeface="Times New Roman" panose="02020603050405020304" pitchFamily="18" charset="0"/>
              </a:rPr>
              <a:t> </a:t>
            </a:r>
            <a:r>
              <a:rPr lang="en-GB" dirty="0" err="1">
                <a:solidFill>
                  <a:srgbClr val="FF0000"/>
                </a:solidFill>
                <a:latin typeface="Times New Roman" panose="02020603050405020304" pitchFamily="18" charset="0"/>
                <a:cs typeface="Times New Roman" panose="02020603050405020304" pitchFamily="18" charset="0"/>
              </a:rPr>
              <a:t>prezent</a:t>
            </a:r>
            <a:r>
              <a:rPr lang="en-GB" dirty="0">
                <a:solidFill>
                  <a:srgbClr val="FF0000"/>
                </a:solidFill>
                <a:latin typeface="Times New Roman" panose="02020603050405020304" pitchFamily="18" charset="0"/>
                <a:cs typeface="Times New Roman" panose="02020603050405020304" pitchFamily="18" charset="0"/>
              </a:rPr>
              <a:t> </a:t>
            </a:r>
            <a:r>
              <a:rPr lang="en-GB" dirty="0" err="1">
                <a:solidFill>
                  <a:srgbClr val="FF0000"/>
                </a:solidFill>
                <a:latin typeface="Times New Roman" panose="02020603050405020304" pitchFamily="18" charset="0"/>
                <a:cs typeface="Times New Roman" panose="02020603050405020304" pitchFamily="18" charset="0"/>
              </a:rPr>
              <a:t>ca</a:t>
            </a:r>
            <a:r>
              <a:rPr lang="en-GB" dirty="0">
                <a:solidFill>
                  <a:srgbClr val="FF0000"/>
                </a:solidFill>
                <a:latin typeface="Times New Roman" panose="02020603050405020304" pitchFamily="18" charset="0"/>
                <a:cs typeface="Times New Roman" panose="02020603050405020304" pitchFamily="18" charset="0"/>
              </a:rPr>
              <a:t> </a:t>
            </a:r>
            <a:r>
              <a:rPr lang="en-GB" dirty="0" err="1">
                <a:solidFill>
                  <a:srgbClr val="FF0000"/>
                </a:solidFill>
                <a:latin typeface="Times New Roman" panose="02020603050405020304" pitchFamily="18" charset="0"/>
                <a:cs typeface="Times New Roman" panose="02020603050405020304" pitchFamily="18" charset="0"/>
              </a:rPr>
              <a:t>structura</a:t>
            </a:r>
            <a:r>
              <a:rPr lang="en-GB" dirty="0">
                <a:solidFill>
                  <a:srgbClr val="FF0000"/>
                </a:solidFill>
                <a:latin typeface="Times New Roman" panose="02020603050405020304" pitchFamily="18" charset="0"/>
                <a:cs typeface="Times New Roman" panose="02020603050405020304" pitchFamily="18" charset="0"/>
              </a:rPr>
              <a:t>: </a:t>
            </a:r>
            <a:r>
              <a:rPr lang="en-GB" dirty="0" err="1">
                <a:solidFill>
                  <a:srgbClr val="FF0000"/>
                </a:solidFill>
                <a:latin typeface="Calibri"/>
                <a:cs typeface="Times New Roman" panose="02020603050405020304" pitchFamily="18" charset="0"/>
              </a:rPr>
              <a:t>Ṣ</a:t>
            </a:r>
            <a:r>
              <a:rPr lang="en-GB" dirty="0" err="1">
                <a:solidFill>
                  <a:srgbClr val="FF0000"/>
                </a:solidFill>
                <a:latin typeface="Times New Roman" panose="02020603050405020304" pitchFamily="18" charset="0"/>
                <a:cs typeface="Times New Roman" panose="02020603050405020304" pitchFamily="18" charset="0"/>
              </a:rPr>
              <a:t>coala</a:t>
            </a:r>
            <a:r>
              <a:rPr lang="en-GB" dirty="0">
                <a:solidFill>
                  <a:srgbClr val="FF0000"/>
                </a:solidFill>
                <a:latin typeface="Times New Roman" panose="02020603050405020304" pitchFamily="18" charset="0"/>
                <a:cs typeface="Times New Roman" panose="02020603050405020304" pitchFamily="18" charset="0"/>
              </a:rPr>
              <a:t> </a:t>
            </a:r>
            <a:r>
              <a:rPr lang="en-GB" dirty="0" err="1">
                <a:solidFill>
                  <a:srgbClr val="FF0000"/>
                </a:solidFill>
                <a:latin typeface="Times New Roman" panose="02020603050405020304" pitchFamily="18" charset="0"/>
                <a:cs typeface="Times New Roman" panose="02020603050405020304" pitchFamily="18" charset="0"/>
              </a:rPr>
              <a:t>Gimnazial</a:t>
            </a:r>
            <a:r>
              <a:rPr lang="vi-VN" dirty="0">
                <a:solidFill>
                  <a:srgbClr val="FF0000"/>
                </a:solidFill>
                <a:latin typeface="Times New Roman" panose="02020603050405020304" pitchFamily="18" charset="0"/>
                <a:cs typeface="Times New Roman" panose="02020603050405020304" pitchFamily="18" charset="0"/>
              </a:rPr>
              <a:t>ă</a:t>
            </a:r>
            <a:r>
              <a:rPr lang="en-GB" dirty="0">
                <a:solidFill>
                  <a:srgbClr val="FF0000"/>
                </a:solidFill>
                <a:latin typeface="Times New Roman" panose="02020603050405020304" pitchFamily="18" charset="0"/>
                <a:cs typeface="Times New Roman" panose="02020603050405020304" pitchFamily="18" charset="0"/>
              </a:rPr>
              <a:t> ,,Mihai </a:t>
            </a:r>
            <a:r>
              <a:rPr lang="en-GB" dirty="0" err="1">
                <a:solidFill>
                  <a:srgbClr val="FF0000"/>
                </a:solidFill>
                <a:latin typeface="Times New Roman" panose="02020603050405020304" pitchFamily="18" charset="0"/>
                <a:cs typeface="Times New Roman" panose="02020603050405020304" pitchFamily="18" charset="0"/>
              </a:rPr>
              <a:t>Eminescu</a:t>
            </a:r>
            <a:r>
              <a:rPr lang="en-GB" dirty="0">
                <a:solidFill>
                  <a:srgbClr val="FF0000"/>
                </a:solidFill>
                <a:latin typeface="Times New Roman" panose="02020603050405020304" pitchFamily="18" charset="0"/>
                <a:cs typeface="Times New Roman" panose="02020603050405020304" pitchFamily="18" charset="0"/>
              </a:rPr>
              <a:t>’’ </a:t>
            </a:r>
            <a:r>
              <a:rPr lang="en-GB" dirty="0" err="1">
                <a:solidFill>
                  <a:srgbClr val="FF0000"/>
                </a:solidFill>
                <a:latin typeface="Times New Roman" panose="02020603050405020304" pitchFamily="18" charset="0"/>
                <a:cs typeface="Times New Roman" panose="02020603050405020304" pitchFamily="18" charset="0"/>
              </a:rPr>
              <a:t>Husi</a:t>
            </a:r>
            <a:r>
              <a:rPr lang="en-GB" dirty="0">
                <a:solidFill>
                  <a:srgbClr val="FF0000"/>
                </a:solidFill>
                <a:latin typeface="Times New Roman" panose="02020603050405020304" pitchFamily="18" charset="0"/>
                <a:cs typeface="Times New Roman" panose="02020603050405020304" pitchFamily="18" charset="0"/>
              </a:rPr>
              <a:t>, </a:t>
            </a:r>
            <a:endParaRPr lang="ro-RO" dirty="0">
              <a:solidFill>
                <a:srgbClr val="FF0000"/>
              </a:solidFill>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819400"/>
            <a:ext cx="6705600" cy="286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asetăText 3"/>
          <p:cNvSpPr txBox="1"/>
          <p:nvPr/>
        </p:nvSpPr>
        <p:spPr>
          <a:xfrm>
            <a:off x="1905000" y="5105400"/>
            <a:ext cx="5943600" cy="369332"/>
          </a:xfrm>
          <a:prstGeom prst="rect">
            <a:avLst/>
          </a:prstGeom>
          <a:noFill/>
        </p:spPr>
        <p:txBody>
          <a:bodyPr wrap="square" rtlCol="0">
            <a:spAutoFit/>
          </a:bodyPr>
          <a:lstStyle/>
          <a:p>
            <a:r>
              <a:rPr lang="en-GB" dirty="0" err="1">
                <a:solidFill>
                  <a:srgbClr val="FF0000"/>
                </a:solidFill>
                <a:latin typeface="Calibri"/>
                <a:cs typeface="Times New Roman" panose="02020603050405020304" pitchFamily="18" charset="0"/>
              </a:rPr>
              <a:t>Ṣ</a:t>
            </a:r>
            <a:r>
              <a:rPr lang="en-GB" dirty="0" err="1">
                <a:solidFill>
                  <a:srgbClr val="FF0000"/>
                </a:solidFill>
                <a:latin typeface="Times New Roman" panose="02020603050405020304" pitchFamily="18" charset="0"/>
                <a:cs typeface="Times New Roman" panose="02020603050405020304" pitchFamily="18" charset="0"/>
              </a:rPr>
              <a:t>coala</a:t>
            </a:r>
            <a:r>
              <a:rPr lang="en-GB" dirty="0">
                <a:solidFill>
                  <a:srgbClr val="FF0000"/>
                </a:solidFill>
                <a:latin typeface="Times New Roman" panose="02020603050405020304" pitchFamily="18" charset="0"/>
                <a:cs typeface="Times New Roman" panose="02020603050405020304" pitchFamily="18" charset="0"/>
              </a:rPr>
              <a:t> </a:t>
            </a:r>
            <a:r>
              <a:rPr lang="en-GB" dirty="0" err="1">
                <a:solidFill>
                  <a:srgbClr val="FF0000"/>
                </a:solidFill>
                <a:latin typeface="Times New Roman" panose="02020603050405020304" pitchFamily="18" charset="0"/>
                <a:cs typeface="Times New Roman" panose="02020603050405020304" pitchFamily="18" charset="0"/>
              </a:rPr>
              <a:t>Gimnazial</a:t>
            </a:r>
            <a:r>
              <a:rPr lang="vi-VN" dirty="0">
                <a:solidFill>
                  <a:srgbClr val="FF0000"/>
                </a:solidFill>
                <a:latin typeface="Times New Roman" panose="02020603050405020304" pitchFamily="18" charset="0"/>
                <a:cs typeface="Times New Roman" panose="02020603050405020304" pitchFamily="18" charset="0"/>
              </a:rPr>
              <a:t>ă</a:t>
            </a:r>
            <a:r>
              <a:rPr lang="en-GB" dirty="0">
                <a:solidFill>
                  <a:srgbClr val="FF0000"/>
                </a:solidFill>
                <a:latin typeface="Times New Roman" panose="02020603050405020304" pitchFamily="18" charset="0"/>
                <a:cs typeface="Times New Roman" panose="02020603050405020304" pitchFamily="18" charset="0"/>
              </a:rPr>
              <a:t> ,,</a:t>
            </a:r>
            <a:r>
              <a:rPr lang="en-GB" dirty="0" err="1">
                <a:solidFill>
                  <a:srgbClr val="FF0000"/>
                </a:solidFill>
                <a:latin typeface="Times New Roman" panose="02020603050405020304" pitchFamily="18" charset="0"/>
                <a:cs typeface="Times New Roman" panose="02020603050405020304" pitchFamily="18" charset="0"/>
              </a:rPr>
              <a:t>Mihai</a:t>
            </a:r>
            <a:r>
              <a:rPr lang="en-GB" dirty="0">
                <a:solidFill>
                  <a:srgbClr val="FF0000"/>
                </a:solidFill>
                <a:latin typeface="Times New Roman" panose="02020603050405020304" pitchFamily="18" charset="0"/>
                <a:cs typeface="Times New Roman" panose="02020603050405020304" pitchFamily="18" charset="0"/>
              </a:rPr>
              <a:t> </a:t>
            </a:r>
            <a:r>
              <a:rPr lang="en-GB" dirty="0" err="1">
                <a:solidFill>
                  <a:srgbClr val="FF0000"/>
                </a:solidFill>
                <a:latin typeface="Times New Roman" panose="02020603050405020304" pitchFamily="18" charset="0"/>
                <a:cs typeface="Times New Roman" panose="02020603050405020304" pitchFamily="18" charset="0"/>
              </a:rPr>
              <a:t>Eminescu</a:t>
            </a:r>
            <a:r>
              <a:rPr lang="en-GB" dirty="0">
                <a:solidFill>
                  <a:srgbClr val="FF0000"/>
                </a:solidFill>
                <a:latin typeface="Times New Roman" panose="02020603050405020304" pitchFamily="18" charset="0"/>
                <a:cs typeface="Times New Roman" panose="02020603050405020304" pitchFamily="18" charset="0"/>
              </a:rPr>
              <a:t>’’ </a:t>
            </a:r>
            <a:r>
              <a:rPr lang="en-GB" dirty="0" err="1">
                <a:solidFill>
                  <a:srgbClr val="FF0000"/>
                </a:solidFill>
                <a:latin typeface="Times New Roman" panose="02020603050405020304" pitchFamily="18" charset="0"/>
                <a:cs typeface="Times New Roman" panose="02020603050405020304" pitchFamily="18" charset="0"/>
              </a:rPr>
              <a:t>Husi</a:t>
            </a:r>
            <a:endParaRPr lang="en-GB" dirty="0"/>
          </a:p>
        </p:txBody>
      </p:sp>
    </p:spTree>
    <p:extLst>
      <p:ext uri="{BB962C8B-B14F-4D97-AF65-F5344CB8AC3E}">
        <p14:creationId xmlns:p14="http://schemas.microsoft.com/office/powerpoint/2010/main" val="1870789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305800" cy="704088"/>
          </a:xfrm>
        </p:spPr>
        <p:txBody>
          <a:bodyPr>
            <a:normAutofit fontScale="90000"/>
          </a:bodyPr>
          <a:lstStyle/>
          <a:p>
            <a:pPr lvl="0">
              <a:lnSpc>
                <a:spcPct val="150000"/>
              </a:lnSpc>
              <a:spcBef>
                <a:spcPts val="0"/>
              </a:spcBef>
            </a:pPr>
            <a:br>
              <a:rPr lang="en-GB" sz="1800" dirty="0">
                <a:solidFill>
                  <a:srgbClr val="FF0000"/>
                </a:solidFill>
                <a:ea typeface="+mn-ea"/>
                <a:cs typeface="Times New Roman" panose="02020603050405020304" pitchFamily="18" charset="0"/>
              </a:rPr>
            </a:br>
            <a:br>
              <a:rPr lang="en-GB" sz="1800" dirty="0">
                <a:solidFill>
                  <a:srgbClr val="FF0000"/>
                </a:solidFill>
                <a:ea typeface="+mn-ea"/>
                <a:cs typeface="Times New Roman" panose="02020603050405020304" pitchFamily="18" charset="0"/>
              </a:rPr>
            </a:br>
            <a:br>
              <a:rPr lang="en-GB" sz="1800" dirty="0">
                <a:solidFill>
                  <a:srgbClr val="FF0000"/>
                </a:solidFill>
                <a:ea typeface="+mn-ea"/>
                <a:cs typeface="Times New Roman" panose="02020603050405020304" pitchFamily="18" charset="0"/>
              </a:rPr>
            </a:br>
            <a:br>
              <a:rPr lang="en-GB" sz="1800" dirty="0">
                <a:solidFill>
                  <a:srgbClr val="FF0000"/>
                </a:solidFill>
                <a:ea typeface="+mn-ea"/>
                <a:cs typeface="Times New Roman" panose="02020603050405020304" pitchFamily="18" charset="0"/>
              </a:rPr>
            </a:br>
            <a:br>
              <a:rPr lang="en-GB" sz="1800" dirty="0">
                <a:solidFill>
                  <a:srgbClr val="FF0000"/>
                </a:solidFill>
                <a:ea typeface="+mn-ea"/>
                <a:cs typeface="Times New Roman" panose="02020603050405020304" pitchFamily="18" charset="0"/>
              </a:rPr>
            </a:br>
            <a:br>
              <a:rPr lang="en-GB" sz="1800" dirty="0">
                <a:solidFill>
                  <a:srgbClr val="FF0000"/>
                </a:solidFill>
                <a:ea typeface="+mn-ea"/>
                <a:cs typeface="Times New Roman" panose="02020603050405020304" pitchFamily="18" charset="0"/>
              </a:rPr>
            </a:br>
            <a:br>
              <a:rPr lang="en-GB" sz="1800" dirty="0">
                <a:solidFill>
                  <a:srgbClr val="FF0000"/>
                </a:solidFill>
                <a:ea typeface="+mn-ea"/>
                <a:cs typeface="Times New Roman" panose="02020603050405020304" pitchFamily="18" charset="0"/>
              </a:rPr>
            </a:br>
            <a:br>
              <a:rPr lang="en-GB" sz="1800" dirty="0">
                <a:solidFill>
                  <a:srgbClr val="FF0000"/>
                </a:solidFill>
                <a:ea typeface="+mn-ea"/>
                <a:cs typeface="Times New Roman" panose="02020603050405020304" pitchFamily="18" charset="0"/>
              </a:rPr>
            </a:br>
            <a:br>
              <a:rPr lang="en-GB" sz="1800" dirty="0">
                <a:solidFill>
                  <a:srgbClr val="FF0000"/>
                </a:solidFill>
                <a:ea typeface="+mn-ea"/>
                <a:cs typeface="Times New Roman" panose="02020603050405020304" pitchFamily="18" charset="0"/>
              </a:rPr>
            </a:br>
            <a:r>
              <a:rPr lang="vi-VN" sz="1800" dirty="0">
                <a:solidFill>
                  <a:srgbClr val="FF0000"/>
                </a:solidFill>
                <a:ea typeface="+mn-ea"/>
                <a:cs typeface="Times New Roman" panose="02020603050405020304" pitchFamily="18" charset="0"/>
              </a:rPr>
              <a:t>Ṣcoala Gimnazială ,,Ion Creangă’’ Huşi</a:t>
            </a:r>
            <a:r>
              <a:rPr lang="en-US" sz="1800" dirty="0">
                <a:solidFill>
                  <a:srgbClr val="FF0000"/>
                </a:solidFill>
                <a:ea typeface="+mn-ea"/>
                <a:cs typeface="Times New Roman" panose="02020603050405020304" pitchFamily="18" charset="0"/>
              </a:rPr>
              <a:t>-</a:t>
            </a:r>
            <a:r>
              <a:rPr lang="en-US" sz="1800" dirty="0" err="1">
                <a:solidFill>
                  <a:srgbClr val="FF0000"/>
                </a:solidFill>
                <a:ea typeface="+mn-ea"/>
                <a:cs typeface="Times New Roman" panose="02020603050405020304" pitchFamily="18" charset="0"/>
              </a:rPr>
              <a:t>pj</a:t>
            </a:r>
            <a:br>
              <a:rPr lang="en-US" sz="1800" dirty="0">
                <a:solidFill>
                  <a:srgbClr val="FF0000"/>
                </a:solidFill>
                <a:ea typeface="+mn-ea"/>
                <a:cs typeface="Times New Roman" panose="02020603050405020304" pitchFamily="18" charset="0"/>
              </a:rPr>
            </a:br>
            <a:r>
              <a:rPr lang="vi-VN" sz="1800" dirty="0">
                <a:solidFill>
                  <a:srgbClr val="FF0000"/>
                </a:solidFill>
                <a:ea typeface="+mn-ea"/>
                <a:cs typeface="Times New Roman" panose="02020603050405020304" pitchFamily="18" charset="0"/>
              </a:rPr>
              <a:t> Ṣcoala Gimnazială ,,Mihai Eminescu’’ Husi</a:t>
            </a:r>
            <a:r>
              <a:rPr lang="en-US" sz="1800" dirty="0">
                <a:solidFill>
                  <a:srgbClr val="FF0000"/>
                </a:solidFill>
                <a:ea typeface="+mn-ea"/>
                <a:cs typeface="Times New Roman" panose="02020603050405020304" pitchFamily="18" charset="0"/>
              </a:rPr>
              <a:t>-</a:t>
            </a:r>
            <a:r>
              <a:rPr lang="en-US" sz="1800" dirty="0" err="1">
                <a:solidFill>
                  <a:srgbClr val="FF0000"/>
                </a:solidFill>
                <a:ea typeface="+mn-ea"/>
                <a:cs typeface="Times New Roman" panose="02020603050405020304" pitchFamily="18" charset="0"/>
              </a:rPr>
              <a:t>structura</a:t>
            </a:r>
            <a:br>
              <a:rPr lang="vi-VN" sz="1800" dirty="0">
                <a:solidFill>
                  <a:srgbClr val="FF0000"/>
                </a:solidFill>
                <a:ea typeface="+mn-ea"/>
                <a:cs typeface="Times New Roman" panose="02020603050405020304" pitchFamily="18" charset="0"/>
              </a:rPr>
            </a:br>
            <a:endParaRPr lang="en-US" dirty="0"/>
          </a:p>
        </p:txBody>
      </p:sp>
      <p:sp>
        <p:nvSpPr>
          <p:cNvPr id="3" name="Rectangle 2"/>
          <p:cNvSpPr/>
          <p:nvPr/>
        </p:nvSpPr>
        <p:spPr>
          <a:xfrm>
            <a:off x="762000" y="1981200"/>
            <a:ext cx="7848600" cy="3416320"/>
          </a:xfrm>
          <a:prstGeom prst="rect">
            <a:avLst/>
          </a:prstGeom>
        </p:spPr>
        <p:txBody>
          <a:bodyPr wrap="square">
            <a:spAutoFit/>
          </a:bodyPr>
          <a:lstStyle/>
          <a:p>
            <a:r>
              <a:rPr lang="vi-VN" dirty="0"/>
              <a:t>În anul şolar 2019 -2020 în unitatea noastră şcolară sunt înregistrati un număr de 355  preşcolari şi elevi repartizaṭi astfel : </a:t>
            </a:r>
          </a:p>
          <a:p>
            <a:r>
              <a:rPr lang="vi-VN" dirty="0"/>
              <a:t>        1.Ṣcoala Gimnazială” Ion Creangă” :</a:t>
            </a:r>
          </a:p>
          <a:p>
            <a:r>
              <a:rPr lang="vi-VN" dirty="0"/>
              <a:t>             - învăṭământ prescolar</a:t>
            </a:r>
            <a:r>
              <a:rPr lang="en-US" dirty="0"/>
              <a:t>:</a:t>
            </a:r>
            <a:r>
              <a:rPr lang="vi-VN" dirty="0"/>
              <a:t> 2 grupe – 51 copii</a:t>
            </a:r>
          </a:p>
          <a:p>
            <a:r>
              <a:rPr lang="vi-VN" dirty="0"/>
              <a:t>            - învăṭământul primar</a:t>
            </a:r>
            <a:r>
              <a:rPr lang="en-US" dirty="0"/>
              <a:t>:</a:t>
            </a:r>
            <a:r>
              <a:rPr lang="vi-VN" dirty="0"/>
              <a:t> 5 clase cu 111 elevi; </a:t>
            </a:r>
          </a:p>
          <a:p>
            <a:r>
              <a:rPr lang="vi-VN" dirty="0"/>
              <a:t>            - învăṭământul gimnazia</a:t>
            </a:r>
            <a:r>
              <a:rPr lang="en-US" dirty="0"/>
              <a:t>:</a:t>
            </a:r>
            <a:r>
              <a:rPr lang="vi-VN" dirty="0"/>
              <a:t>l 4 clase cu 84 elevi. </a:t>
            </a:r>
          </a:p>
          <a:p>
            <a:r>
              <a:rPr lang="vi-VN" dirty="0"/>
              <a:t>           2.Ṣcoala  Gimnazială „Mihai Eminescu” :</a:t>
            </a:r>
          </a:p>
          <a:p>
            <a:r>
              <a:rPr lang="vi-VN" dirty="0"/>
              <a:t>             - învăṭământ prescolar</a:t>
            </a:r>
            <a:r>
              <a:rPr lang="en-US" dirty="0"/>
              <a:t>:</a:t>
            </a:r>
            <a:r>
              <a:rPr lang="vi-VN" dirty="0"/>
              <a:t> 2 grupe – 46 copii;</a:t>
            </a:r>
          </a:p>
          <a:p>
            <a:r>
              <a:rPr lang="vi-VN" dirty="0"/>
              <a:t>             - învăṭământul gimnazia</a:t>
            </a:r>
            <a:r>
              <a:rPr lang="en-US" dirty="0"/>
              <a:t>:</a:t>
            </a:r>
            <a:r>
              <a:rPr lang="vi-VN" dirty="0"/>
              <a:t>l 3 clase – 60 elevi.</a:t>
            </a:r>
          </a:p>
          <a:p>
            <a:r>
              <a:rPr lang="vi-VN" dirty="0"/>
              <a:t>         Numărul cadrelor didactice în anul şcolar 2019-2020  este  de 35 dar având  în vedere ca unele cadre didactice au completarea catedrei şi în alte unităṭi şcolare norme </a:t>
            </a:r>
            <a:r>
              <a:rPr lang="en-US" dirty="0" err="1"/>
              <a:t>sunt</a:t>
            </a:r>
            <a:r>
              <a:rPr lang="vi-VN" dirty="0"/>
              <a:t> 24,27. </a:t>
            </a:r>
          </a:p>
        </p:txBody>
      </p:sp>
    </p:spTree>
    <p:extLst>
      <p:ext uri="{BB962C8B-B14F-4D97-AF65-F5344CB8AC3E}">
        <p14:creationId xmlns:p14="http://schemas.microsoft.com/office/powerpoint/2010/main" val="1595961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990600"/>
            <a:ext cx="7467600" cy="4653646"/>
          </a:xfrm>
          <a:prstGeom prst="rect">
            <a:avLst/>
          </a:prstGeom>
          <a:noFill/>
        </p:spPr>
        <p:txBody>
          <a:bodyPr wrap="square" rtlCol="0">
            <a:spAutoFit/>
          </a:bodyPr>
          <a:lstStyle/>
          <a:p>
            <a:pPr algn="just">
              <a:lnSpc>
                <a:spcPct val="150000"/>
              </a:lnSpc>
            </a:pPr>
            <a:r>
              <a:rPr lang="en-GB" dirty="0">
                <a:solidFill>
                  <a:srgbClr val="FF0000"/>
                </a:solidFill>
                <a:latin typeface="Times New Roman" panose="02020603050405020304" pitchFamily="18" charset="0"/>
                <a:cs typeface="Times New Roman" panose="02020603050405020304" pitchFamily="18" charset="0"/>
              </a:rPr>
              <a:t>         </a:t>
            </a:r>
            <a:r>
              <a:rPr lang="ro-RO" dirty="0">
                <a:solidFill>
                  <a:srgbClr val="FF0000"/>
                </a:solidFill>
                <a:latin typeface="Times New Roman" panose="02020603050405020304" pitchFamily="18" charset="0"/>
                <a:cs typeface="Times New Roman" panose="02020603050405020304" pitchFamily="18" charset="0"/>
              </a:rPr>
              <a:t> </a:t>
            </a:r>
            <a:r>
              <a:rPr lang="ro-RO" sz="2000" dirty="0">
                <a:solidFill>
                  <a:srgbClr val="FF0000"/>
                </a:solidFill>
                <a:latin typeface="Times New Roman" panose="02020603050405020304" pitchFamily="18" charset="0"/>
                <a:cs typeface="Times New Roman" panose="02020603050405020304" pitchFamily="18" charset="0"/>
              </a:rPr>
              <a:t>Misiunea Ṣcolii Gimnaziale ,,Ion Creangă”  este de a oferi o educaṭie  de calitate, centrată pe interesele elevilor, părinṭior, comunitaṭii, realizată în parteneriat şi  prin dialog, într-un spaṭiu deschis care oferă opurtunitaṭi egale de acces la educaṭie tuturor elevilor, indiferent de situaṭia socială, conform aspiraṭilor şi aptitudilor acestora.</a:t>
            </a:r>
            <a:endParaRPr lang="en-US" sz="2000" dirty="0">
              <a:solidFill>
                <a:srgbClr val="FF0000"/>
              </a:solidFill>
              <a:latin typeface="Times New Roman" panose="02020603050405020304" pitchFamily="18" charset="0"/>
              <a:cs typeface="Times New Roman" panose="02020603050405020304" pitchFamily="18" charset="0"/>
            </a:endParaRPr>
          </a:p>
          <a:p>
            <a:pPr algn="just">
              <a:lnSpc>
                <a:spcPct val="150000"/>
              </a:lnSpc>
            </a:pPr>
            <a:r>
              <a:rPr lang="en-US" sz="2000" dirty="0">
                <a:solidFill>
                  <a:srgbClr val="FF0000"/>
                </a:solidFill>
                <a:latin typeface="Times New Roman" panose="02020603050405020304" pitchFamily="18" charset="0"/>
                <a:cs typeface="Times New Roman" panose="02020603050405020304" pitchFamily="18" charset="0"/>
              </a:rPr>
              <a:t>        </a:t>
            </a:r>
            <a:r>
              <a:rPr lang="ro-RO" sz="2000" dirty="0">
                <a:solidFill>
                  <a:srgbClr val="FF0000"/>
                </a:solidFill>
                <a:latin typeface="Times New Roman" panose="02020603050405020304" pitchFamily="18" charset="0"/>
                <a:cs typeface="Times New Roman" panose="02020603050405020304" pitchFamily="18" charset="0"/>
              </a:rPr>
              <a:t> Fiecare elev va primi sprijinul necesar pentru a-şi cunoaste şi dezvolta potentialul şi aptitudinile în funcṭie de interesele şi motivaṭiile personale cât şi de cerinṭele comunităṭii, în condiṭiile în care societatea se află într-un proces continuu de schimbare.</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7" y="304800"/>
            <a:ext cx="1292225"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5354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990600"/>
            <a:ext cx="7848600" cy="2723823"/>
          </a:xfrm>
          <a:prstGeom prst="rect">
            <a:avLst/>
          </a:prstGeom>
          <a:noFill/>
        </p:spPr>
        <p:txBody>
          <a:bodyPr wrap="square" rtlCol="0">
            <a:spAutoFit/>
          </a:bodyPr>
          <a:lstStyle/>
          <a:p>
            <a:pPr algn="just"/>
            <a:r>
              <a:rPr lang="en-GB" dirty="0">
                <a:latin typeface="Times New Roman" panose="02020603050405020304" pitchFamily="18" charset="0"/>
                <a:cs typeface="Times New Roman" panose="02020603050405020304" pitchFamily="18" charset="0"/>
              </a:rPr>
              <a:t>              </a:t>
            </a:r>
            <a:r>
              <a:rPr lang="en-GB" b="1" dirty="0" err="1">
                <a:solidFill>
                  <a:srgbClr val="FF0000"/>
                </a:solidFill>
                <a:latin typeface="Times New Roman" panose="02020603050405020304" pitchFamily="18" charset="0"/>
                <a:cs typeface="Times New Roman" panose="02020603050405020304" pitchFamily="18" charset="0"/>
              </a:rPr>
              <a:t>Una</a:t>
            </a:r>
            <a:r>
              <a:rPr lang="en-GB" b="1" dirty="0">
                <a:solidFill>
                  <a:srgbClr val="FF0000"/>
                </a:solidFill>
                <a:latin typeface="Times New Roman" panose="02020603050405020304" pitchFamily="18" charset="0"/>
                <a:cs typeface="Times New Roman" panose="02020603050405020304" pitchFamily="18" charset="0"/>
              </a:rPr>
              <a:t> din </a:t>
            </a:r>
            <a:r>
              <a:rPr lang="en-GB" b="1" dirty="0" err="1">
                <a:solidFill>
                  <a:srgbClr val="FF0000"/>
                </a:solidFill>
                <a:latin typeface="Times New Roman" panose="02020603050405020304" pitchFamily="18" charset="0"/>
                <a:cs typeface="Times New Roman" panose="02020603050405020304" pitchFamily="18" charset="0"/>
              </a:rPr>
              <a:t>tintele</a:t>
            </a:r>
            <a:r>
              <a:rPr lang="en-GB" b="1" dirty="0">
                <a:solidFill>
                  <a:srgbClr val="FF0000"/>
                </a:solidFill>
                <a:latin typeface="Times New Roman" panose="02020603050405020304" pitchFamily="18" charset="0"/>
                <a:cs typeface="Times New Roman" panose="02020603050405020304" pitchFamily="18" charset="0"/>
              </a:rPr>
              <a:t> </a:t>
            </a:r>
            <a:r>
              <a:rPr lang="en-GB" b="1" dirty="0" err="1">
                <a:solidFill>
                  <a:srgbClr val="FF0000"/>
                </a:solidFill>
                <a:latin typeface="Times New Roman" panose="02020603050405020304" pitchFamily="18" charset="0"/>
                <a:cs typeface="Times New Roman" panose="02020603050405020304" pitchFamily="18" charset="0"/>
              </a:rPr>
              <a:t>strategice</a:t>
            </a:r>
            <a:r>
              <a:rPr lang="en-GB" b="1" dirty="0">
                <a:solidFill>
                  <a:srgbClr val="FF0000"/>
                </a:solidFill>
                <a:latin typeface="Times New Roman" panose="02020603050405020304" pitchFamily="18" charset="0"/>
                <a:cs typeface="Times New Roman" panose="02020603050405020304" pitchFamily="18" charset="0"/>
              </a:rPr>
              <a:t> </a:t>
            </a:r>
            <a:r>
              <a:rPr lang="en-GB" b="1" dirty="0" err="1">
                <a:solidFill>
                  <a:srgbClr val="FF0000"/>
                </a:solidFill>
                <a:latin typeface="Times New Roman" panose="02020603050405020304" pitchFamily="18" charset="0"/>
                <a:cs typeface="Times New Roman" panose="02020603050405020304" pitchFamily="18" charset="0"/>
              </a:rPr>
              <a:t>incluse</a:t>
            </a:r>
            <a:r>
              <a:rPr lang="en-GB" b="1" dirty="0">
                <a:solidFill>
                  <a:srgbClr val="FF0000"/>
                </a:solidFill>
                <a:latin typeface="Times New Roman" panose="02020603050405020304" pitchFamily="18" charset="0"/>
                <a:cs typeface="Times New Roman" panose="02020603050405020304" pitchFamily="18" charset="0"/>
              </a:rPr>
              <a:t> </a:t>
            </a:r>
            <a:r>
              <a:rPr lang="en-GB" b="1" dirty="0" err="1">
                <a:solidFill>
                  <a:srgbClr val="FF0000"/>
                </a:solidFill>
                <a:latin typeface="Times New Roman" panose="02020603050405020304" pitchFamily="18" charset="0"/>
                <a:cs typeface="Times New Roman" panose="02020603050405020304" pitchFamily="18" charset="0"/>
              </a:rPr>
              <a:t>în</a:t>
            </a:r>
            <a:r>
              <a:rPr lang="en-GB" b="1" dirty="0">
                <a:solidFill>
                  <a:srgbClr val="FF0000"/>
                </a:solidFill>
                <a:latin typeface="Times New Roman" panose="02020603050405020304" pitchFamily="18" charset="0"/>
                <a:cs typeface="Times New Roman" panose="02020603050405020304" pitchFamily="18" charset="0"/>
              </a:rPr>
              <a:t> </a:t>
            </a:r>
            <a:r>
              <a:rPr lang="en-GB" b="1" dirty="0" err="1">
                <a:solidFill>
                  <a:srgbClr val="FF0000"/>
                </a:solidFill>
                <a:latin typeface="Times New Roman" panose="02020603050405020304" pitchFamily="18" charset="0"/>
                <a:cs typeface="Times New Roman" panose="02020603050405020304" pitchFamily="18" charset="0"/>
              </a:rPr>
              <a:t>Planul</a:t>
            </a:r>
            <a:r>
              <a:rPr lang="en-GB" b="1" dirty="0">
                <a:solidFill>
                  <a:srgbClr val="FF0000"/>
                </a:solidFill>
                <a:latin typeface="Times New Roman" panose="02020603050405020304" pitchFamily="18" charset="0"/>
                <a:cs typeface="Times New Roman" panose="02020603050405020304" pitchFamily="18" charset="0"/>
              </a:rPr>
              <a:t> de </a:t>
            </a:r>
            <a:r>
              <a:rPr lang="en-GB" b="1" dirty="0" err="1">
                <a:solidFill>
                  <a:srgbClr val="FF0000"/>
                </a:solidFill>
                <a:latin typeface="Times New Roman" panose="02020603050405020304" pitchFamily="18" charset="0"/>
                <a:cs typeface="Times New Roman" panose="02020603050405020304" pitchFamily="18" charset="0"/>
              </a:rPr>
              <a:t>dezvoltare</a:t>
            </a:r>
            <a:r>
              <a:rPr lang="en-GB" b="1" dirty="0">
                <a:solidFill>
                  <a:srgbClr val="FF0000"/>
                </a:solidFill>
                <a:latin typeface="Times New Roman" panose="02020603050405020304" pitchFamily="18" charset="0"/>
                <a:cs typeface="Times New Roman" panose="02020603050405020304" pitchFamily="18" charset="0"/>
              </a:rPr>
              <a:t> </a:t>
            </a:r>
            <a:r>
              <a:rPr lang="en-GB" b="1" dirty="0" err="1">
                <a:solidFill>
                  <a:srgbClr val="FF0000"/>
                </a:solidFill>
                <a:latin typeface="Times New Roman" panose="02020603050405020304" pitchFamily="18" charset="0"/>
                <a:cs typeface="Times New Roman" panose="02020603050405020304" pitchFamily="18" charset="0"/>
              </a:rPr>
              <a:t>instituṭionala</a:t>
            </a:r>
            <a:r>
              <a:rPr lang="en-GB" b="1" dirty="0">
                <a:solidFill>
                  <a:srgbClr val="FF0000"/>
                </a:solidFill>
                <a:latin typeface="Times New Roman" panose="02020603050405020304" pitchFamily="18" charset="0"/>
                <a:cs typeface="Times New Roman" panose="02020603050405020304" pitchFamily="18" charset="0"/>
              </a:rPr>
              <a:t> </a:t>
            </a:r>
            <a:r>
              <a:rPr lang="en-GB" b="1" dirty="0" err="1">
                <a:solidFill>
                  <a:srgbClr val="FF0000"/>
                </a:solidFill>
                <a:latin typeface="Times New Roman" panose="02020603050405020304" pitchFamily="18" charset="0"/>
                <a:cs typeface="Times New Roman" panose="02020603050405020304" pitchFamily="18" charset="0"/>
              </a:rPr>
              <a:t>este</a:t>
            </a:r>
            <a:r>
              <a:rPr lang="en-GB" b="1" dirty="0">
                <a:solidFill>
                  <a:srgbClr val="FF0000"/>
                </a:solidFill>
                <a:latin typeface="Times New Roman" panose="02020603050405020304" pitchFamily="18" charset="0"/>
                <a:cs typeface="Times New Roman" panose="02020603050405020304" pitchFamily="18" charset="0"/>
              </a:rPr>
              <a:t>:</a:t>
            </a:r>
          </a:p>
          <a:p>
            <a:pPr marL="285750" indent="-285750" algn="just">
              <a:lnSpc>
                <a:spcPct val="150000"/>
              </a:lnSpc>
              <a:buFont typeface="Arial" panose="020B0604020202020204" pitchFamily="34" charset="0"/>
              <a:buChar char="•"/>
            </a:pPr>
            <a:r>
              <a:rPr lang="ro-RO" b="1" dirty="0">
                <a:solidFill>
                  <a:srgbClr val="FF0000"/>
                </a:solidFill>
                <a:latin typeface="Times New Roman" panose="02020603050405020304" pitchFamily="18" charset="0"/>
                <a:cs typeface="Times New Roman" panose="02020603050405020304" pitchFamily="18" charset="0"/>
              </a:rPr>
              <a:t>Prevenirea eşecului şcolar, creşterea performanţelor elevilor supradotaţi şi includerea tuturor elevilor într-o formă superioară de şcolarizare; dezvoltarea invăţământului incluziv (de asigurare a egalităţii de şanse în educaţie şi de sprijinire a elevilor din grupuri sociale defavorizate, respectiv a celor cu cerinţe educaţionale speciale)</a:t>
            </a:r>
            <a:r>
              <a:rPr lang="en-US" b="1" dirty="0">
                <a:solidFill>
                  <a:srgbClr val="FF0000"/>
                </a:solidFill>
                <a:latin typeface="Times New Roman" panose="02020603050405020304" pitchFamily="18" charset="0"/>
                <a:cs typeface="Times New Roman" panose="02020603050405020304" pitchFamily="18" charset="0"/>
              </a:rPr>
              <a:t>.</a:t>
            </a:r>
            <a:endParaRPr lang="ro-RO" b="1" dirty="0">
              <a:solidFill>
                <a:srgbClr val="FF0000"/>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762000" y="3581400"/>
            <a:ext cx="7620000" cy="2585323"/>
          </a:xfrm>
          <a:prstGeom prst="rect">
            <a:avLst/>
          </a:prstGeom>
          <a:noFill/>
        </p:spPr>
        <p:txBody>
          <a:bodyPr wrap="square" rtlCol="0">
            <a:spAutoFit/>
          </a:bodyPr>
          <a:lstStyle/>
          <a:p>
            <a:pPr algn="just">
              <a:lnSpc>
                <a:spcPct val="150000"/>
              </a:lnSpc>
            </a:pPr>
            <a:r>
              <a:rPr lang="en-GB" dirty="0">
                <a:latin typeface="Times New Roman" panose="02020603050405020304" pitchFamily="18" charset="0"/>
                <a:cs typeface="Times New Roman" panose="02020603050405020304" pitchFamily="18" charset="0"/>
              </a:rPr>
              <a:t>         </a:t>
            </a:r>
            <a:r>
              <a:rPr lang="en-GB" b="1" dirty="0" err="1">
                <a:solidFill>
                  <a:schemeClr val="accent6">
                    <a:lumMod val="50000"/>
                  </a:schemeClr>
                </a:solidFill>
                <a:latin typeface="Times New Roman" panose="02020603050405020304" pitchFamily="18" charset="0"/>
                <a:cs typeface="Times New Roman" panose="02020603050405020304" pitchFamily="18" charset="0"/>
              </a:rPr>
              <a:t>În</a:t>
            </a:r>
            <a:r>
              <a:rPr lang="en-GB" b="1" dirty="0">
                <a:solidFill>
                  <a:schemeClr val="accent6">
                    <a:lumMod val="50000"/>
                  </a:schemeClr>
                </a:solidFill>
                <a:latin typeface="Times New Roman" panose="02020603050405020304" pitchFamily="18" charset="0"/>
                <a:cs typeface="Times New Roman" panose="02020603050405020304" pitchFamily="18" charset="0"/>
              </a:rPr>
              <a:t> </a:t>
            </a:r>
            <a:r>
              <a:rPr lang="en-GB" b="1" dirty="0" err="1">
                <a:solidFill>
                  <a:schemeClr val="accent6">
                    <a:lumMod val="50000"/>
                  </a:schemeClr>
                </a:solidFill>
                <a:latin typeface="Times New Roman" panose="02020603050405020304" pitchFamily="18" charset="0"/>
                <a:cs typeface="Times New Roman" panose="02020603050405020304" pitchFamily="18" charset="0"/>
              </a:rPr>
              <a:t>şcoala</a:t>
            </a:r>
            <a:r>
              <a:rPr lang="en-GB" b="1" dirty="0">
                <a:solidFill>
                  <a:schemeClr val="accent6">
                    <a:lumMod val="50000"/>
                  </a:schemeClr>
                </a:solidFill>
                <a:latin typeface="Times New Roman" panose="02020603050405020304" pitchFamily="18" charset="0"/>
                <a:cs typeface="Times New Roman" panose="02020603050405020304" pitchFamily="18" charset="0"/>
              </a:rPr>
              <a:t> </a:t>
            </a:r>
            <a:r>
              <a:rPr lang="en-GB" b="1" dirty="0" err="1">
                <a:solidFill>
                  <a:schemeClr val="accent6">
                    <a:lumMod val="50000"/>
                  </a:schemeClr>
                </a:solidFill>
                <a:latin typeface="Times New Roman" panose="02020603050405020304" pitchFamily="18" charset="0"/>
                <a:cs typeface="Times New Roman" panose="02020603050405020304" pitchFamily="18" charset="0"/>
              </a:rPr>
              <a:t>sunt</a:t>
            </a:r>
            <a:r>
              <a:rPr lang="en-GB" b="1" dirty="0">
                <a:solidFill>
                  <a:schemeClr val="accent6">
                    <a:lumMod val="50000"/>
                  </a:schemeClr>
                </a:solidFill>
                <a:latin typeface="Times New Roman" panose="02020603050405020304" pitchFamily="18" charset="0"/>
                <a:cs typeface="Times New Roman" panose="02020603050405020304" pitchFamily="18" charset="0"/>
              </a:rPr>
              <a:t> </a:t>
            </a:r>
            <a:r>
              <a:rPr lang="it-IT" b="1" dirty="0">
                <a:solidFill>
                  <a:schemeClr val="accent6">
                    <a:lumMod val="50000"/>
                  </a:schemeClr>
                </a:solidFill>
                <a:latin typeface="Times New Roman" panose="02020603050405020304" pitchFamily="18" charset="0"/>
                <a:cs typeface="Times New Roman" panose="02020603050405020304" pitchFamily="18" charset="0"/>
              </a:rPr>
              <a:t>un număr de 12 copii cu C.E.S.  care au certificat de orientare şcolar</a:t>
            </a:r>
            <a:r>
              <a:rPr lang="vi-VN" b="1" dirty="0">
                <a:solidFill>
                  <a:schemeClr val="accent6">
                    <a:lumMod val="50000"/>
                  </a:schemeClr>
                </a:solidFill>
                <a:latin typeface="Times New Roman" panose="02020603050405020304" pitchFamily="18" charset="0"/>
                <a:cs typeface="Times New Roman" panose="02020603050405020304" pitchFamily="18" charset="0"/>
              </a:rPr>
              <a:t>ă</a:t>
            </a:r>
            <a:r>
              <a:rPr lang="it-IT" b="1" dirty="0">
                <a:solidFill>
                  <a:schemeClr val="accent6">
                    <a:lumMod val="50000"/>
                  </a:schemeClr>
                </a:solidFill>
                <a:latin typeface="Times New Roman" panose="02020603050405020304" pitchFamily="18" charset="0"/>
                <a:cs typeface="Times New Roman" panose="02020603050405020304" pitchFamily="18" charset="0"/>
              </a:rPr>
              <a:t>( 3 la gradinita, 4 la înv. primar şi 5 la gimnaziu) </a:t>
            </a:r>
            <a:r>
              <a:rPr lang="en-GB" b="1" dirty="0" err="1">
                <a:solidFill>
                  <a:schemeClr val="accent6">
                    <a:lumMod val="50000"/>
                  </a:schemeClr>
                </a:solidFill>
                <a:latin typeface="Times New Roman" panose="02020603050405020304" pitchFamily="18" charset="0"/>
                <a:cs typeface="Times New Roman" panose="02020603050405020304" pitchFamily="18" charset="0"/>
              </a:rPr>
              <a:t>dar</a:t>
            </a:r>
            <a:r>
              <a:rPr lang="en-GB" b="1" dirty="0">
                <a:solidFill>
                  <a:schemeClr val="accent6">
                    <a:lumMod val="50000"/>
                  </a:schemeClr>
                </a:solidFill>
                <a:latin typeface="Times New Roman" panose="02020603050405020304" pitchFamily="18" charset="0"/>
                <a:cs typeface="Times New Roman" panose="02020603050405020304" pitchFamily="18" charset="0"/>
              </a:rPr>
              <a:t> </a:t>
            </a:r>
            <a:r>
              <a:rPr lang="en-GB" b="1" dirty="0" err="1">
                <a:solidFill>
                  <a:schemeClr val="accent6">
                    <a:lumMod val="50000"/>
                  </a:schemeClr>
                </a:solidFill>
                <a:latin typeface="Times New Roman" panose="02020603050405020304" pitchFamily="18" charset="0"/>
                <a:cs typeface="Times New Roman" panose="02020603050405020304" pitchFamily="18" charset="0"/>
              </a:rPr>
              <a:t>şi</a:t>
            </a:r>
            <a:r>
              <a:rPr lang="en-GB" b="1" dirty="0">
                <a:solidFill>
                  <a:schemeClr val="accent6">
                    <a:lumMod val="50000"/>
                  </a:schemeClr>
                </a:solidFill>
                <a:latin typeface="Times New Roman" panose="02020603050405020304" pitchFamily="18" charset="0"/>
                <a:cs typeface="Times New Roman" panose="02020603050405020304" pitchFamily="18" charset="0"/>
              </a:rPr>
              <a:t> </a:t>
            </a:r>
            <a:r>
              <a:rPr lang="en-GB" b="1" dirty="0" err="1">
                <a:solidFill>
                  <a:schemeClr val="accent6">
                    <a:lumMod val="50000"/>
                  </a:schemeClr>
                </a:solidFill>
                <a:latin typeface="Times New Roman" panose="02020603050405020304" pitchFamily="18" charset="0"/>
                <a:cs typeface="Times New Roman" panose="02020603050405020304" pitchFamily="18" charset="0"/>
              </a:rPr>
              <a:t>copii</a:t>
            </a:r>
            <a:r>
              <a:rPr lang="en-GB" b="1" dirty="0">
                <a:solidFill>
                  <a:schemeClr val="accent6">
                    <a:lumMod val="50000"/>
                  </a:schemeClr>
                </a:solidFill>
                <a:latin typeface="Times New Roman" panose="02020603050405020304" pitchFamily="18" charset="0"/>
                <a:cs typeface="Times New Roman" panose="02020603050405020304" pitchFamily="18" charset="0"/>
              </a:rPr>
              <a:t> cu TSI care </a:t>
            </a:r>
            <a:r>
              <a:rPr lang="en-GB" b="1" dirty="0" err="1">
                <a:solidFill>
                  <a:schemeClr val="accent6">
                    <a:lumMod val="50000"/>
                  </a:schemeClr>
                </a:solidFill>
                <a:latin typeface="Times New Roman" panose="02020603050405020304" pitchFamily="18" charset="0"/>
                <a:cs typeface="Times New Roman" panose="02020603050405020304" pitchFamily="18" charset="0"/>
              </a:rPr>
              <a:t>beneficiaza</a:t>
            </a:r>
            <a:r>
              <a:rPr lang="en-GB" b="1" dirty="0">
                <a:solidFill>
                  <a:schemeClr val="accent6">
                    <a:lumMod val="50000"/>
                  </a:schemeClr>
                </a:solidFill>
                <a:latin typeface="Times New Roman" panose="02020603050405020304" pitchFamily="18" charset="0"/>
                <a:cs typeface="Times New Roman" panose="02020603050405020304" pitchFamily="18" charset="0"/>
              </a:rPr>
              <a:t> in </a:t>
            </a:r>
            <a:r>
              <a:rPr lang="en-GB" b="1" dirty="0" err="1">
                <a:solidFill>
                  <a:schemeClr val="accent6">
                    <a:lumMod val="50000"/>
                  </a:schemeClr>
                </a:solidFill>
                <a:latin typeface="Times New Roman" panose="02020603050405020304" pitchFamily="18" charset="0"/>
                <a:cs typeface="Times New Roman" panose="02020603050405020304" pitchFamily="18" charset="0"/>
              </a:rPr>
              <a:t>permanenta</a:t>
            </a:r>
            <a:r>
              <a:rPr lang="en-GB" b="1" dirty="0">
                <a:solidFill>
                  <a:schemeClr val="accent6">
                    <a:lumMod val="50000"/>
                  </a:schemeClr>
                </a:solidFill>
                <a:latin typeface="Times New Roman" panose="02020603050405020304" pitchFamily="18" charset="0"/>
                <a:cs typeface="Times New Roman" panose="02020603050405020304" pitchFamily="18" charset="0"/>
              </a:rPr>
              <a:t> de </a:t>
            </a:r>
            <a:r>
              <a:rPr lang="en-GB" b="1" dirty="0" err="1">
                <a:solidFill>
                  <a:schemeClr val="accent6">
                    <a:lumMod val="50000"/>
                  </a:schemeClr>
                </a:solidFill>
                <a:latin typeface="Times New Roman" panose="02020603050405020304" pitchFamily="18" charset="0"/>
                <a:cs typeface="Times New Roman" panose="02020603050405020304" pitchFamily="18" charset="0"/>
              </a:rPr>
              <a:t>sprijinul</a:t>
            </a:r>
            <a:r>
              <a:rPr lang="en-GB" b="1" dirty="0">
                <a:solidFill>
                  <a:schemeClr val="accent6">
                    <a:lumMod val="50000"/>
                  </a:schemeClr>
                </a:solidFill>
                <a:latin typeface="Times New Roman" panose="02020603050405020304" pitchFamily="18" charset="0"/>
                <a:cs typeface="Times New Roman" panose="02020603050405020304" pitchFamily="18" charset="0"/>
              </a:rPr>
              <a:t> </a:t>
            </a:r>
            <a:r>
              <a:rPr lang="en-GB" b="1" dirty="0" err="1">
                <a:solidFill>
                  <a:schemeClr val="accent6">
                    <a:lumMod val="50000"/>
                  </a:schemeClr>
                </a:solidFill>
                <a:latin typeface="Times New Roman" panose="02020603050405020304" pitchFamily="18" charset="0"/>
                <a:cs typeface="Times New Roman" panose="02020603050405020304" pitchFamily="18" charset="0"/>
              </a:rPr>
              <a:t>cadrelor</a:t>
            </a:r>
            <a:r>
              <a:rPr lang="en-GB" b="1" dirty="0">
                <a:solidFill>
                  <a:schemeClr val="accent6">
                    <a:lumMod val="50000"/>
                  </a:schemeClr>
                </a:solidFill>
                <a:latin typeface="Times New Roman" panose="02020603050405020304" pitchFamily="18" charset="0"/>
                <a:cs typeface="Times New Roman" panose="02020603050405020304" pitchFamily="18" charset="0"/>
              </a:rPr>
              <a:t> </a:t>
            </a:r>
            <a:r>
              <a:rPr lang="en-GB" b="1" dirty="0" err="1">
                <a:solidFill>
                  <a:schemeClr val="accent6">
                    <a:lumMod val="50000"/>
                  </a:schemeClr>
                </a:solidFill>
                <a:latin typeface="Times New Roman" panose="02020603050405020304" pitchFamily="18" charset="0"/>
                <a:cs typeface="Times New Roman" panose="02020603050405020304" pitchFamily="18" charset="0"/>
              </a:rPr>
              <a:t>didactice</a:t>
            </a:r>
            <a:r>
              <a:rPr lang="en-GB" b="1" dirty="0">
                <a:solidFill>
                  <a:schemeClr val="accent6">
                    <a:lumMod val="50000"/>
                  </a:schemeClr>
                </a:solidFill>
                <a:latin typeface="Times New Roman" panose="02020603050405020304" pitchFamily="18" charset="0"/>
                <a:cs typeface="Times New Roman" panose="02020603050405020304" pitchFamily="18" charset="0"/>
              </a:rPr>
              <a:t> </a:t>
            </a:r>
            <a:r>
              <a:rPr lang="en-GB" b="1" dirty="0" err="1">
                <a:solidFill>
                  <a:schemeClr val="accent6">
                    <a:lumMod val="50000"/>
                  </a:schemeClr>
                </a:solidFill>
                <a:latin typeface="Times New Roman" panose="02020603050405020304" pitchFamily="18" charset="0"/>
                <a:cs typeface="Times New Roman" panose="02020603050405020304" pitchFamily="18" charset="0"/>
              </a:rPr>
              <a:t>si</a:t>
            </a:r>
            <a:r>
              <a:rPr lang="en-GB" b="1" dirty="0">
                <a:solidFill>
                  <a:schemeClr val="accent6">
                    <a:lumMod val="50000"/>
                  </a:schemeClr>
                </a:solidFill>
                <a:latin typeface="Times New Roman" panose="02020603050405020304" pitchFamily="18" charset="0"/>
                <a:cs typeface="Times New Roman" panose="02020603050405020304" pitchFamily="18" charset="0"/>
              </a:rPr>
              <a:t> se </a:t>
            </a:r>
            <a:r>
              <a:rPr lang="en-GB" b="1" dirty="0" err="1">
                <a:solidFill>
                  <a:schemeClr val="accent6">
                    <a:lumMod val="50000"/>
                  </a:schemeClr>
                </a:solidFill>
                <a:latin typeface="Times New Roman" panose="02020603050405020304" pitchFamily="18" charset="0"/>
                <a:cs typeface="Times New Roman" panose="02020603050405020304" pitchFamily="18" charset="0"/>
              </a:rPr>
              <a:t>lucreaza</a:t>
            </a:r>
            <a:r>
              <a:rPr lang="en-GB" b="1" dirty="0">
                <a:solidFill>
                  <a:schemeClr val="accent6">
                    <a:lumMod val="50000"/>
                  </a:schemeClr>
                </a:solidFill>
                <a:latin typeface="Times New Roman" panose="02020603050405020304" pitchFamily="18" charset="0"/>
                <a:cs typeface="Times New Roman" panose="02020603050405020304" pitchFamily="18" charset="0"/>
              </a:rPr>
              <a:t> </a:t>
            </a:r>
            <a:r>
              <a:rPr lang="en-GB" b="1" dirty="0" err="1">
                <a:solidFill>
                  <a:schemeClr val="accent6">
                    <a:lumMod val="50000"/>
                  </a:schemeClr>
                </a:solidFill>
                <a:latin typeface="Times New Roman" panose="02020603050405020304" pitchFamily="18" charset="0"/>
                <a:cs typeface="Times New Roman" panose="02020603050405020304" pitchFamily="18" charset="0"/>
              </a:rPr>
              <a:t>dupa</a:t>
            </a:r>
            <a:r>
              <a:rPr lang="en-GB" b="1" dirty="0">
                <a:solidFill>
                  <a:schemeClr val="accent6">
                    <a:lumMod val="50000"/>
                  </a:schemeClr>
                </a:solidFill>
                <a:latin typeface="Times New Roman" panose="02020603050405020304" pitchFamily="18" charset="0"/>
                <a:cs typeface="Times New Roman" panose="02020603050405020304" pitchFamily="18" charset="0"/>
              </a:rPr>
              <a:t> </a:t>
            </a:r>
            <a:r>
              <a:rPr lang="en-GB" b="1" dirty="0" err="1">
                <a:solidFill>
                  <a:schemeClr val="accent6">
                    <a:lumMod val="50000"/>
                  </a:schemeClr>
                </a:solidFill>
                <a:latin typeface="Times New Roman" panose="02020603050405020304" pitchFamily="18" charset="0"/>
                <a:cs typeface="Times New Roman" panose="02020603050405020304" pitchFamily="18" charset="0"/>
              </a:rPr>
              <a:t>planuri</a:t>
            </a:r>
            <a:r>
              <a:rPr lang="en-GB" b="1" dirty="0">
                <a:solidFill>
                  <a:schemeClr val="accent6">
                    <a:lumMod val="50000"/>
                  </a:schemeClr>
                </a:solidFill>
                <a:latin typeface="Times New Roman" panose="02020603050405020304" pitchFamily="18" charset="0"/>
                <a:cs typeface="Times New Roman" panose="02020603050405020304" pitchFamily="18" charset="0"/>
              </a:rPr>
              <a:t> de </a:t>
            </a:r>
            <a:r>
              <a:rPr lang="en-GB" b="1" dirty="0" err="1">
                <a:solidFill>
                  <a:schemeClr val="accent6">
                    <a:lumMod val="50000"/>
                  </a:schemeClr>
                </a:solidFill>
                <a:latin typeface="Times New Roman" panose="02020603050405020304" pitchFamily="18" charset="0"/>
                <a:cs typeface="Times New Roman" panose="02020603050405020304" pitchFamily="18" charset="0"/>
              </a:rPr>
              <a:t>interventie</a:t>
            </a:r>
            <a:r>
              <a:rPr lang="en-GB" b="1" dirty="0">
                <a:solidFill>
                  <a:schemeClr val="accent6">
                    <a:lumMod val="50000"/>
                  </a:schemeClr>
                </a:solidFill>
                <a:latin typeface="Times New Roman" panose="02020603050405020304" pitchFamily="18" charset="0"/>
                <a:cs typeface="Times New Roman" panose="02020603050405020304" pitchFamily="18" charset="0"/>
              </a:rPr>
              <a:t> </a:t>
            </a:r>
            <a:r>
              <a:rPr lang="en-GB" b="1" dirty="0" err="1">
                <a:solidFill>
                  <a:schemeClr val="accent6">
                    <a:lumMod val="50000"/>
                  </a:schemeClr>
                </a:solidFill>
                <a:latin typeface="Times New Roman" panose="02020603050405020304" pitchFamily="18" charset="0"/>
                <a:cs typeface="Times New Roman" panose="02020603050405020304" pitchFamily="18" charset="0"/>
              </a:rPr>
              <a:t>personalizata</a:t>
            </a:r>
            <a:r>
              <a:rPr lang="en-GB" b="1" dirty="0">
                <a:solidFill>
                  <a:schemeClr val="accent6">
                    <a:lumMod val="50000"/>
                  </a:schemeClr>
                </a:solidFill>
                <a:latin typeface="Times New Roman" panose="02020603050405020304" pitchFamily="18" charset="0"/>
                <a:cs typeface="Times New Roman" panose="02020603050405020304" pitchFamily="18" charset="0"/>
              </a:rPr>
              <a:t> </a:t>
            </a:r>
            <a:r>
              <a:rPr lang="en-GB" b="1" dirty="0" err="1">
                <a:solidFill>
                  <a:schemeClr val="accent6">
                    <a:lumMod val="50000"/>
                  </a:schemeClr>
                </a:solidFill>
                <a:latin typeface="Times New Roman" panose="02020603050405020304" pitchFamily="18" charset="0"/>
                <a:cs typeface="Times New Roman" panose="02020603050405020304" pitchFamily="18" charset="0"/>
              </a:rPr>
              <a:t>pentru</a:t>
            </a:r>
            <a:r>
              <a:rPr lang="en-GB" b="1" dirty="0">
                <a:solidFill>
                  <a:schemeClr val="accent6">
                    <a:lumMod val="50000"/>
                  </a:schemeClr>
                </a:solidFill>
                <a:latin typeface="Times New Roman" panose="02020603050405020304" pitchFamily="18" charset="0"/>
                <a:cs typeface="Times New Roman" panose="02020603050405020304" pitchFamily="18" charset="0"/>
              </a:rPr>
              <a:t> a </a:t>
            </a:r>
            <a:r>
              <a:rPr lang="en-GB" b="1" dirty="0" err="1">
                <a:solidFill>
                  <a:schemeClr val="accent6">
                    <a:lumMod val="50000"/>
                  </a:schemeClr>
                </a:solidFill>
                <a:latin typeface="Times New Roman" panose="02020603050405020304" pitchFamily="18" charset="0"/>
                <a:cs typeface="Times New Roman" panose="02020603050405020304" pitchFamily="18" charset="0"/>
              </a:rPr>
              <a:t>asigura</a:t>
            </a:r>
            <a:r>
              <a:rPr lang="en-GB" b="1" dirty="0">
                <a:solidFill>
                  <a:schemeClr val="accent6">
                    <a:lumMod val="50000"/>
                  </a:schemeClr>
                </a:solidFill>
                <a:latin typeface="Times New Roman" panose="02020603050405020304" pitchFamily="18" charset="0"/>
                <a:cs typeface="Times New Roman" panose="02020603050405020304" pitchFamily="18" charset="0"/>
              </a:rPr>
              <a:t> </a:t>
            </a:r>
            <a:r>
              <a:rPr lang="en-GB" b="1" dirty="0" err="1">
                <a:solidFill>
                  <a:schemeClr val="accent6">
                    <a:lumMod val="50000"/>
                  </a:schemeClr>
                </a:solidFill>
                <a:latin typeface="Times New Roman" panose="02020603050405020304" pitchFamily="18" charset="0"/>
                <a:cs typeface="Times New Roman" panose="02020603050405020304" pitchFamily="18" charset="0"/>
              </a:rPr>
              <a:t>atingerea</a:t>
            </a:r>
            <a:r>
              <a:rPr lang="en-GB" b="1" dirty="0">
                <a:solidFill>
                  <a:schemeClr val="accent6">
                    <a:lumMod val="50000"/>
                  </a:schemeClr>
                </a:solidFill>
                <a:latin typeface="Times New Roman" panose="02020603050405020304" pitchFamily="18" charset="0"/>
                <a:cs typeface="Times New Roman" panose="02020603050405020304" pitchFamily="18" charset="0"/>
              </a:rPr>
              <a:t> </a:t>
            </a:r>
            <a:r>
              <a:rPr lang="en-GB" b="1" dirty="0" err="1">
                <a:solidFill>
                  <a:schemeClr val="accent6">
                    <a:lumMod val="50000"/>
                  </a:schemeClr>
                </a:solidFill>
                <a:latin typeface="Times New Roman" panose="02020603050405020304" pitchFamily="18" charset="0"/>
                <a:cs typeface="Times New Roman" panose="02020603050405020304" pitchFamily="18" charset="0"/>
              </a:rPr>
              <a:t>nivelului</a:t>
            </a:r>
            <a:r>
              <a:rPr lang="en-GB" b="1" dirty="0">
                <a:solidFill>
                  <a:schemeClr val="accent6">
                    <a:lumMod val="50000"/>
                  </a:schemeClr>
                </a:solidFill>
                <a:latin typeface="Times New Roman" panose="02020603050405020304" pitchFamily="18" charset="0"/>
                <a:cs typeface="Times New Roman" panose="02020603050405020304" pitchFamily="18" charset="0"/>
              </a:rPr>
              <a:t> </a:t>
            </a:r>
            <a:r>
              <a:rPr lang="en-GB" b="1" dirty="0" err="1">
                <a:solidFill>
                  <a:schemeClr val="accent6">
                    <a:lumMod val="50000"/>
                  </a:schemeClr>
                </a:solidFill>
                <a:latin typeface="Times New Roman" panose="02020603050405020304" pitchFamily="18" charset="0"/>
                <a:cs typeface="Times New Roman" panose="02020603050405020304" pitchFamily="18" charset="0"/>
              </a:rPr>
              <a:t>optim</a:t>
            </a:r>
            <a:r>
              <a:rPr lang="en-GB" b="1" dirty="0">
                <a:solidFill>
                  <a:schemeClr val="accent6">
                    <a:lumMod val="50000"/>
                  </a:schemeClr>
                </a:solidFill>
                <a:latin typeface="Times New Roman" panose="02020603050405020304" pitchFamily="18" charset="0"/>
                <a:cs typeface="Times New Roman" panose="02020603050405020304" pitchFamily="18" charset="0"/>
              </a:rPr>
              <a:t> </a:t>
            </a:r>
            <a:r>
              <a:rPr lang="en-GB" b="1" dirty="0" err="1">
                <a:solidFill>
                  <a:schemeClr val="accent6">
                    <a:lumMod val="50000"/>
                  </a:schemeClr>
                </a:solidFill>
                <a:latin typeface="Times New Roman" panose="02020603050405020304" pitchFamily="18" charset="0"/>
                <a:cs typeface="Times New Roman" panose="02020603050405020304" pitchFamily="18" charset="0"/>
              </a:rPr>
              <a:t>pentru</a:t>
            </a:r>
            <a:r>
              <a:rPr lang="en-GB" b="1" dirty="0">
                <a:solidFill>
                  <a:schemeClr val="accent6">
                    <a:lumMod val="50000"/>
                  </a:schemeClr>
                </a:solidFill>
                <a:latin typeface="Times New Roman" panose="02020603050405020304" pitchFamily="18" charset="0"/>
                <a:cs typeface="Times New Roman" panose="02020603050405020304" pitchFamily="18" charset="0"/>
              </a:rPr>
              <a:t> </a:t>
            </a:r>
            <a:r>
              <a:rPr lang="en-GB" b="1" dirty="0" err="1">
                <a:solidFill>
                  <a:schemeClr val="accent6">
                    <a:lumMod val="50000"/>
                  </a:schemeClr>
                </a:solidFill>
                <a:latin typeface="Times New Roman" panose="02020603050405020304" pitchFamily="18" charset="0"/>
                <a:cs typeface="Times New Roman" panose="02020603050405020304" pitchFamily="18" charset="0"/>
              </a:rPr>
              <a:t>fiecare</a:t>
            </a:r>
            <a:r>
              <a:rPr lang="en-GB" b="1" dirty="0">
                <a:solidFill>
                  <a:schemeClr val="accent6">
                    <a:lumMod val="50000"/>
                  </a:schemeClr>
                </a:solidFill>
                <a:latin typeface="Times New Roman" panose="02020603050405020304" pitchFamily="18" charset="0"/>
                <a:cs typeface="Times New Roman" panose="02020603050405020304" pitchFamily="18" charset="0"/>
              </a:rPr>
              <a:t> </a:t>
            </a:r>
            <a:r>
              <a:rPr lang="en-GB" b="1" dirty="0" err="1">
                <a:solidFill>
                  <a:schemeClr val="accent6">
                    <a:lumMod val="50000"/>
                  </a:schemeClr>
                </a:solidFill>
                <a:latin typeface="Times New Roman" panose="02020603050405020304" pitchFamily="18" charset="0"/>
                <a:cs typeface="Times New Roman" panose="02020603050405020304" pitchFamily="18" charset="0"/>
              </a:rPr>
              <a:t>elev</a:t>
            </a:r>
            <a:r>
              <a:rPr lang="en-GB" b="1" dirty="0">
                <a:solidFill>
                  <a:schemeClr val="accent6">
                    <a:lumMod val="50000"/>
                  </a:schemeClr>
                </a:solidFill>
                <a:latin typeface="Times New Roman" panose="02020603050405020304" pitchFamily="18" charset="0"/>
                <a:cs typeface="Times New Roman" panose="02020603050405020304" pitchFamily="18" charset="0"/>
              </a:rPr>
              <a:t> in parte in </a:t>
            </a:r>
            <a:r>
              <a:rPr lang="en-GB" b="1" dirty="0" err="1">
                <a:solidFill>
                  <a:schemeClr val="accent6">
                    <a:lumMod val="50000"/>
                  </a:schemeClr>
                </a:solidFill>
                <a:latin typeface="Times New Roman" panose="02020603050405020304" pitchFamily="18" charset="0"/>
                <a:cs typeface="Times New Roman" panose="02020603050405020304" pitchFamily="18" charset="0"/>
              </a:rPr>
              <a:t>functie</a:t>
            </a:r>
            <a:r>
              <a:rPr lang="en-GB" b="1" dirty="0">
                <a:solidFill>
                  <a:schemeClr val="accent6">
                    <a:lumMod val="50000"/>
                  </a:schemeClr>
                </a:solidFill>
                <a:latin typeface="Times New Roman" panose="02020603050405020304" pitchFamily="18" charset="0"/>
                <a:cs typeface="Times New Roman" panose="02020603050405020304" pitchFamily="18" charset="0"/>
              </a:rPr>
              <a:t> de </a:t>
            </a:r>
            <a:r>
              <a:rPr lang="en-GB" b="1" dirty="0" err="1">
                <a:solidFill>
                  <a:schemeClr val="accent6">
                    <a:lumMod val="50000"/>
                  </a:schemeClr>
                </a:solidFill>
                <a:latin typeface="Times New Roman" panose="02020603050405020304" pitchFamily="18" charset="0"/>
                <a:cs typeface="Times New Roman" panose="02020603050405020304" pitchFamily="18" charset="0"/>
              </a:rPr>
              <a:t>particularitatile</a:t>
            </a:r>
            <a:r>
              <a:rPr lang="en-GB" b="1" dirty="0">
                <a:solidFill>
                  <a:schemeClr val="accent6">
                    <a:lumMod val="50000"/>
                  </a:schemeClr>
                </a:solidFill>
                <a:latin typeface="Times New Roman" panose="02020603050405020304" pitchFamily="18" charset="0"/>
                <a:cs typeface="Times New Roman" panose="02020603050405020304" pitchFamily="18" charset="0"/>
              </a:rPr>
              <a:t> </a:t>
            </a:r>
            <a:r>
              <a:rPr lang="en-GB" b="1" dirty="0" err="1">
                <a:solidFill>
                  <a:schemeClr val="accent6">
                    <a:lumMod val="50000"/>
                  </a:schemeClr>
                </a:solidFill>
                <a:latin typeface="Times New Roman" panose="02020603050405020304" pitchFamily="18" charset="0"/>
                <a:cs typeface="Times New Roman" panose="02020603050405020304" pitchFamily="18" charset="0"/>
              </a:rPr>
              <a:t>fiecaruia</a:t>
            </a:r>
            <a:r>
              <a:rPr lang="en-GB" b="1" dirty="0">
                <a:latin typeface="Times New Roman" panose="02020603050405020304" pitchFamily="18" charset="0"/>
                <a:cs typeface="Times New Roman" panose="02020603050405020304" pitchFamily="18" charset="0"/>
              </a:rPr>
              <a:t>.</a:t>
            </a:r>
            <a:endParaRPr lang="ro-RO"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7986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18836"/>
            <a:ext cx="8229600" cy="1143000"/>
          </a:xfrm>
        </p:spPr>
        <p:txBody>
          <a:bodyPr>
            <a:normAutofit/>
          </a:bodyPr>
          <a:lstStyle/>
          <a:p>
            <a:r>
              <a:rPr lang="en-US" sz="1600" dirty="0">
                <a:latin typeface="Times New Roman" pitchFamily="18" charset="0"/>
                <a:cs typeface="Times New Roman" pitchFamily="18" charset="0"/>
              </a:rPr>
              <a:t>   </a:t>
            </a:r>
            <a:r>
              <a:rPr lang="en-US" sz="1600" dirty="0" err="1">
                <a:solidFill>
                  <a:srgbClr val="FF0000"/>
                </a:solidFill>
                <a:latin typeface="Times New Roman" pitchFamily="18" charset="0"/>
                <a:cs typeface="Times New Roman" pitchFamily="18" charset="0"/>
              </a:rPr>
              <a:t>Cadrele</a:t>
            </a:r>
            <a:r>
              <a:rPr lang="en-US" sz="1600" dirty="0">
                <a:solidFill>
                  <a:srgbClr val="FF0000"/>
                </a:solidFill>
                <a:latin typeface="Times New Roman" pitchFamily="18" charset="0"/>
                <a:cs typeface="Times New Roman" pitchFamily="18" charset="0"/>
              </a:rPr>
              <a:t> </a:t>
            </a:r>
            <a:r>
              <a:rPr lang="en-US" sz="1600" dirty="0" err="1">
                <a:solidFill>
                  <a:srgbClr val="FF0000"/>
                </a:solidFill>
                <a:latin typeface="Times New Roman" pitchFamily="18" charset="0"/>
                <a:cs typeface="Times New Roman" pitchFamily="18" charset="0"/>
              </a:rPr>
              <a:t>didactice</a:t>
            </a:r>
            <a:r>
              <a:rPr lang="en-US" sz="1600" dirty="0">
                <a:solidFill>
                  <a:srgbClr val="FF0000"/>
                </a:solidFill>
                <a:latin typeface="Times New Roman" pitchFamily="18" charset="0"/>
                <a:cs typeface="Times New Roman" pitchFamily="18" charset="0"/>
              </a:rPr>
              <a:t>  au </a:t>
            </a:r>
            <a:r>
              <a:rPr lang="en-US" sz="1600" dirty="0" err="1">
                <a:solidFill>
                  <a:srgbClr val="FF0000"/>
                </a:solidFill>
                <a:latin typeface="Times New Roman" pitchFamily="18" charset="0"/>
                <a:cs typeface="Times New Roman" pitchFamily="18" charset="0"/>
              </a:rPr>
              <a:t>urmat</a:t>
            </a:r>
            <a:r>
              <a:rPr lang="en-US" sz="1600" dirty="0">
                <a:solidFill>
                  <a:srgbClr val="FF0000"/>
                </a:solidFill>
                <a:latin typeface="Times New Roman" pitchFamily="18" charset="0"/>
                <a:cs typeface="Times New Roman" pitchFamily="18" charset="0"/>
              </a:rPr>
              <a:t> </a:t>
            </a:r>
            <a:r>
              <a:rPr lang="en-US" sz="1600" dirty="0" err="1">
                <a:solidFill>
                  <a:srgbClr val="FF0000"/>
                </a:solidFill>
                <a:latin typeface="Times New Roman" pitchFamily="18" charset="0"/>
                <a:cs typeface="Times New Roman" pitchFamily="18" charset="0"/>
              </a:rPr>
              <a:t>cursuri</a:t>
            </a:r>
            <a:r>
              <a:rPr lang="en-US" sz="1600" dirty="0">
                <a:solidFill>
                  <a:srgbClr val="FF0000"/>
                </a:solidFill>
                <a:latin typeface="Times New Roman" pitchFamily="18" charset="0"/>
                <a:cs typeface="Times New Roman" pitchFamily="18" charset="0"/>
              </a:rPr>
              <a:t> de </a:t>
            </a:r>
            <a:r>
              <a:rPr lang="en-US" sz="1600" dirty="0" err="1">
                <a:solidFill>
                  <a:srgbClr val="FF0000"/>
                </a:solidFill>
                <a:latin typeface="Times New Roman" pitchFamily="18" charset="0"/>
                <a:cs typeface="Times New Roman" pitchFamily="18" charset="0"/>
              </a:rPr>
              <a:t>perfec</a:t>
            </a:r>
            <a:r>
              <a:rPr lang="en-US" sz="1600" dirty="0" err="1">
                <a:solidFill>
                  <a:srgbClr val="FF0000"/>
                </a:solidFill>
                <a:latin typeface="Times New Roman"/>
                <a:cs typeface="Times New Roman"/>
              </a:rPr>
              <a:t>ṭ</a:t>
            </a:r>
            <a:r>
              <a:rPr lang="en-US" sz="1600" dirty="0" err="1">
                <a:solidFill>
                  <a:srgbClr val="FF0000"/>
                </a:solidFill>
                <a:latin typeface="Times New Roman" pitchFamily="18" charset="0"/>
                <a:cs typeface="Times New Roman" pitchFamily="18" charset="0"/>
              </a:rPr>
              <a:t>ionare</a:t>
            </a:r>
            <a:r>
              <a:rPr lang="en-US" sz="1600" dirty="0">
                <a:solidFill>
                  <a:srgbClr val="FF0000"/>
                </a:solidFill>
                <a:latin typeface="Times New Roman" pitchFamily="18" charset="0"/>
                <a:cs typeface="Times New Roman" pitchFamily="18" charset="0"/>
              </a:rPr>
              <a:t> </a:t>
            </a:r>
            <a:r>
              <a:rPr lang="en-US" sz="1600" dirty="0" err="1">
                <a:solidFill>
                  <a:srgbClr val="FF0000"/>
                </a:solidFill>
                <a:latin typeface="Times New Roman" pitchFamily="18" charset="0"/>
                <a:cs typeface="Times New Roman" pitchFamily="18" charset="0"/>
              </a:rPr>
              <a:t>în</a:t>
            </a:r>
            <a:r>
              <a:rPr lang="en-US" sz="1600" dirty="0">
                <a:solidFill>
                  <a:srgbClr val="FF0000"/>
                </a:solidFill>
                <a:latin typeface="Times New Roman" pitchFamily="18" charset="0"/>
                <a:cs typeface="Times New Roman" pitchFamily="18" charset="0"/>
              </a:rPr>
              <a:t> </a:t>
            </a:r>
            <a:r>
              <a:rPr lang="en-US" sz="1600" dirty="0" err="1">
                <a:solidFill>
                  <a:srgbClr val="FF0000"/>
                </a:solidFill>
                <a:latin typeface="Times New Roman" pitchFamily="18" charset="0"/>
                <a:cs typeface="Times New Roman" pitchFamily="18" charset="0"/>
              </a:rPr>
              <a:t>ceea</a:t>
            </a:r>
            <a:r>
              <a:rPr lang="en-US" sz="1600" dirty="0">
                <a:solidFill>
                  <a:srgbClr val="FF0000"/>
                </a:solidFill>
                <a:latin typeface="Times New Roman" pitchFamily="18" charset="0"/>
                <a:cs typeface="Times New Roman" pitchFamily="18" charset="0"/>
              </a:rPr>
              <a:t> </a:t>
            </a:r>
            <a:r>
              <a:rPr lang="en-US" sz="1600" dirty="0" err="1">
                <a:solidFill>
                  <a:srgbClr val="FF0000"/>
                </a:solidFill>
                <a:latin typeface="Times New Roman" pitchFamily="18" charset="0"/>
                <a:cs typeface="Times New Roman" pitchFamily="18" charset="0"/>
              </a:rPr>
              <a:t>ce</a:t>
            </a:r>
            <a:r>
              <a:rPr lang="en-US" sz="1600" dirty="0">
                <a:solidFill>
                  <a:srgbClr val="FF0000"/>
                </a:solidFill>
                <a:latin typeface="Times New Roman" pitchFamily="18" charset="0"/>
                <a:cs typeface="Times New Roman" pitchFamily="18" charset="0"/>
              </a:rPr>
              <a:t>  </a:t>
            </a:r>
            <a:r>
              <a:rPr lang="en-US" sz="1600" dirty="0" err="1">
                <a:solidFill>
                  <a:srgbClr val="FF0000"/>
                </a:solidFill>
                <a:latin typeface="Times New Roman" pitchFamily="18" charset="0"/>
                <a:cs typeface="Times New Roman" pitchFamily="18" charset="0"/>
              </a:rPr>
              <a:t>priveşte</a:t>
            </a:r>
            <a:r>
              <a:rPr lang="en-US" sz="1600" dirty="0">
                <a:solidFill>
                  <a:srgbClr val="FF0000"/>
                </a:solidFill>
                <a:latin typeface="Times New Roman" pitchFamily="18" charset="0"/>
                <a:cs typeface="Times New Roman" pitchFamily="18" charset="0"/>
              </a:rPr>
              <a:t> </a:t>
            </a:r>
            <a:r>
              <a:rPr lang="en-US" sz="1600" dirty="0" err="1">
                <a:solidFill>
                  <a:srgbClr val="FF0000"/>
                </a:solidFill>
                <a:latin typeface="Times New Roman" pitchFamily="18" charset="0"/>
                <a:cs typeface="Times New Roman" pitchFamily="18" charset="0"/>
              </a:rPr>
              <a:t>problematica</a:t>
            </a:r>
            <a:r>
              <a:rPr lang="en-US" sz="1600" dirty="0">
                <a:solidFill>
                  <a:srgbClr val="FF0000"/>
                </a:solidFill>
                <a:latin typeface="Times New Roman" pitchFamily="18" charset="0"/>
                <a:cs typeface="Times New Roman" pitchFamily="18" charset="0"/>
              </a:rPr>
              <a:t> </a:t>
            </a:r>
            <a:r>
              <a:rPr lang="en-US" sz="1600" dirty="0" err="1">
                <a:solidFill>
                  <a:srgbClr val="FF0000"/>
                </a:solidFill>
                <a:latin typeface="Times New Roman" pitchFamily="18" charset="0"/>
                <a:cs typeface="Times New Roman" pitchFamily="18" charset="0"/>
              </a:rPr>
              <a:t>copiilor</a:t>
            </a:r>
            <a:r>
              <a:rPr lang="en-US" sz="1600" dirty="0">
                <a:solidFill>
                  <a:srgbClr val="FF0000"/>
                </a:solidFill>
                <a:latin typeface="Times New Roman" pitchFamily="18" charset="0"/>
                <a:cs typeface="Times New Roman" pitchFamily="18" charset="0"/>
              </a:rPr>
              <a:t> cu </a:t>
            </a:r>
            <a:r>
              <a:rPr lang="en-US" sz="1600" dirty="0" err="1">
                <a:solidFill>
                  <a:srgbClr val="FF0000"/>
                </a:solidFill>
                <a:latin typeface="Times New Roman" pitchFamily="18" charset="0"/>
                <a:cs typeface="Times New Roman" pitchFamily="18" charset="0"/>
              </a:rPr>
              <a:t>cerinte</a:t>
            </a:r>
            <a:r>
              <a:rPr lang="en-US" sz="1600" dirty="0">
                <a:solidFill>
                  <a:srgbClr val="FF0000"/>
                </a:solidFill>
                <a:latin typeface="Times New Roman" pitchFamily="18" charset="0"/>
                <a:cs typeface="Times New Roman" pitchFamily="18" charset="0"/>
              </a:rPr>
              <a:t> </a:t>
            </a:r>
            <a:r>
              <a:rPr lang="en-US" sz="1600" dirty="0" err="1">
                <a:solidFill>
                  <a:srgbClr val="FF0000"/>
                </a:solidFill>
                <a:latin typeface="Times New Roman" pitchFamily="18" charset="0"/>
                <a:cs typeface="Times New Roman" pitchFamily="18" charset="0"/>
              </a:rPr>
              <a:t>educa</a:t>
            </a:r>
            <a:r>
              <a:rPr lang="en-US" sz="1600" dirty="0" err="1">
                <a:solidFill>
                  <a:srgbClr val="FF0000"/>
                </a:solidFill>
                <a:latin typeface="Times New Roman"/>
                <a:cs typeface="Times New Roman"/>
              </a:rPr>
              <a:t>ṭ</a:t>
            </a:r>
            <a:r>
              <a:rPr lang="en-US" sz="1600" dirty="0" err="1">
                <a:solidFill>
                  <a:srgbClr val="FF0000"/>
                </a:solidFill>
                <a:latin typeface="Times New Roman" pitchFamily="18" charset="0"/>
                <a:cs typeface="Times New Roman" pitchFamily="18" charset="0"/>
              </a:rPr>
              <a:t>ionale</a:t>
            </a:r>
            <a:r>
              <a:rPr lang="en-US" sz="1600" dirty="0">
                <a:solidFill>
                  <a:srgbClr val="FF0000"/>
                </a:solidFill>
                <a:latin typeface="Times New Roman" pitchFamily="18" charset="0"/>
                <a:cs typeface="Times New Roman" pitchFamily="18" charset="0"/>
              </a:rPr>
              <a:t> </a:t>
            </a:r>
            <a:r>
              <a:rPr lang="en-US" sz="1600" dirty="0" err="1">
                <a:solidFill>
                  <a:srgbClr val="FF0000"/>
                </a:solidFill>
                <a:latin typeface="Times New Roman" pitchFamily="18" charset="0"/>
                <a:cs typeface="Times New Roman" pitchFamily="18" charset="0"/>
              </a:rPr>
              <a:t>speciale</a:t>
            </a:r>
            <a:r>
              <a:rPr lang="en-US" sz="1600" dirty="0">
                <a:solidFill>
                  <a:srgbClr val="FF0000"/>
                </a:solidFill>
                <a:latin typeface="Times New Roman" pitchFamily="18" charset="0"/>
                <a:cs typeface="Times New Roman" pitchFamily="18" charset="0"/>
              </a:rPr>
              <a:t>, </a:t>
            </a:r>
            <a:r>
              <a:rPr lang="en-US" sz="1600" dirty="0" err="1">
                <a:solidFill>
                  <a:srgbClr val="FF0000"/>
                </a:solidFill>
                <a:latin typeface="Times New Roman" pitchFamily="18" charset="0"/>
                <a:cs typeface="Times New Roman" pitchFamily="18" charset="0"/>
              </a:rPr>
              <a:t>iar</a:t>
            </a:r>
            <a:r>
              <a:rPr lang="en-US" sz="1600" dirty="0">
                <a:solidFill>
                  <a:srgbClr val="FF0000"/>
                </a:solidFill>
                <a:latin typeface="Times New Roman" pitchFamily="18" charset="0"/>
                <a:cs typeface="Times New Roman" pitchFamily="18" charset="0"/>
              </a:rPr>
              <a:t> </a:t>
            </a:r>
            <a:r>
              <a:rPr lang="en-US" sz="1600" dirty="0" err="1">
                <a:solidFill>
                  <a:srgbClr val="FF0000"/>
                </a:solidFill>
                <a:latin typeface="Times New Roman" pitchFamily="18" charset="0"/>
                <a:cs typeface="Times New Roman" pitchFamily="18" charset="0"/>
              </a:rPr>
              <a:t>în</a:t>
            </a:r>
            <a:r>
              <a:rPr lang="en-US" sz="1600" dirty="0">
                <a:solidFill>
                  <a:srgbClr val="FF0000"/>
                </a:solidFill>
                <a:latin typeface="Times New Roman" pitchFamily="18" charset="0"/>
                <a:cs typeface="Times New Roman" pitchFamily="18" charset="0"/>
              </a:rPr>
              <a:t> </a:t>
            </a:r>
            <a:r>
              <a:rPr lang="en-US" sz="1600" dirty="0" err="1">
                <a:solidFill>
                  <a:srgbClr val="FF0000"/>
                </a:solidFill>
                <a:latin typeface="Times New Roman" pitchFamily="18" charset="0"/>
                <a:cs typeface="Times New Roman" pitchFamily="18" charset="0"/>
              </a:rPr>
              <a:t>cadrul</a:t>
            </a:r>
            <a:r>
              <a:rPr lang="en-US" sz="1600" dirty="0">
                <a:solidFill>
                  <a:srgbClr val="FF0000"/>
                </a:solidFill>
                <a:latin typeface="Times New Roman" pitchFamily="18" charset="0"/>
                <a:cs typeface="Times New Roman" pitchFamily="18" charset="0"/>
              </a:rPr>
              <a:t> </a:t>
            </a:r>
            <a:r>
              <a:rPr lang="en-US" sz="1600" dirty="0" err="1">
                <a:solidFill>
                  <a:srgbClr val="FF0000"/>
                </a:solidFill>
                <a:latin typeface="Times New Roman" pitchFamily="18" charset="0"/>
                <a:cs typeface="Times New Roman" pitchFamily="18" charset="0"/>
              </a:rPr>
              <a:t>simpozioanelor</a:t>
            </a:r>
            <a:r>
              <a:rPr lang="en-US" sz="1600" dirty="0">
                <a:solidFill>
                  <a:srgbClr val="FF0000"/>
                </a:solidFill>
                <a:latin typeface="Times New Roman" pitchFamily="18" charset="0"/>
                <a:cs typeface="Times New Roman" pitchFamily="18" charset="0"/>
              </a:rPr>
              <a:t> </a:t>
            </a:r>
            <a:r>
              <a:rPr lang="en-US" sz="1600" dirty="0" err="1">
                <a:solidFill>
                  <a:srgbClr val="FF0000"/>
                </a:solidFill>
                <a:latin typeface="Times New Roman" pitchFamily="18" charset="0"/>
                <a:cs typeface="Times New Roman" pitchFamily="18" charset="0"/>
              </a:rPr>
              <a:t>şi</a:t>
            </a:r>
            <a:r>
              <a:rPr lang="en-US" sz="1600" dirty="0">
                <a:solidFill>
                  <a:srgbClr val="FF0000"/>
                </a:solidFill>
                <a:latin typeface="Times New Roman" pitchFamily="18" charset="0"/>
                <a:cs typeface="Times New Roman" pitchFamily="18" charset="0"/>
              </a:rPr>
              <a:t> </a:t>
            </a:r>
            <a:r>
              <a:rPr lang="en-US" sz="1600" dirty="0" err="1">
                <a:solidFill>
                  <a:srgbClr val="FF0000"/>
                </a:solidFill>
                <a:latin typeface="Times New Roman" pitchFamily="18" charset="0"/>
                <a:cs typeface="Times New Roman" pitchFamily="18" charset="0"/>
              </a:rPr>
              <a:t>concursurilor</a:t>
            </a:r>
            <a:r>
              <a:rPr lang="en-US" sz="1600" dirty="0">
                <a:solidFill>
                  <a:srgbClr val="FF0000"/>
                </a:solidFill>
                <a:latin typeface="Times New Roman" pitchFamily="18" charset="0"/>
                <a:cs typeface="Times New Roman" pitchFamily="18" charset="0"/>
              </a:rPr>
              <a:t> </a:t>
            </a:r>
            <a:r>
              <a:rPr lang="en-US" sz="1600" dirty="0" err="1">
                <a:solidFill>
                  <a:srgbClr val="FF0000"/>
                </a:solidFill>
                <a:latin typeface="Times New Roman" pitchFamily="18" charset="0"/>
                <a:cs typeface="Times New Roman" pitchFamily="18" charset="0"/>
              </a:rPr>
              <a:t>desf</a:t>
            </a:r>
            <a:r>
              <a:rPr lang="vi-VN" sz="1600" dirty="0">
                <a:solidFill>
                  <a:srgbClr val="FF0000"/>
                </a:solidFill>
                <a:latin typeface="Times New Roman" pitchFamily="18" charset="0"/>
                <a:cs typeface="Times New Roman" pitchFamily="18" charset="0"/>
              </a:rPr>
              <a:t>ă</a:t>
            </a:r>
            <a:r>
              <a:rPr lang="en-US" sz="1600" dirty="0" err="1">
                <a:solidFill>
                  <a:srgbClr val="FF0000"/>
                </a:solidFill>
                <a:latin typeface="Times New Roman" pitchFamily="18" charset="0"/>
                <a:cs typeface="Times New Roman" pitchFamily="18" charset="0"/>
              </a:rPr>
              <a:t>surate</a:t>
            </a:r>
            <a:r>
              <a:rPr lang="en-US" sz="1600" dirty="0">
                <a:solidFill>
                  <a:srgbClr val="FF0000"/>
                </a:solidFill>
                <a:latin typeface="Times New Roman" pitchFamily="18" charset="0"/>
                <a:cs typeface="Times New Roman" pitchFamily="18" charset="0"/>
              </a:rPr>
              <a:t> </a:t>
            </a:r>
            <a:r>
              <a:rPr lang="en-US" sz="1600" dirty="0" err="1">
                <a:solidFill>
                  <a:srgbClr val="FF0000"/>
                </a:solidFill>
                <a:latin typeface="Times New Roman" pitchFamily="18" charset="0"/>
                <a:cs typeface="Times New Roman" pitchFamily="18" charset="0"/>
              </a:rPr>
              <a:t>în</a:t>
            </a:r>
            <a:r>
              <a:rPr lang="en-US" sz="1600" dirty="0">
                <a:solidFill>
                  <a:srgbClr val="FF0000"/>
                </a:solidFill>
                <a:latin typeface="Times New Roman" pitchFamily="18" charset="0"/>
                <a:cs typeface="Times New Roman" pitchFamily="18" charset="0"/>
              </a:rPr>
              <a:t> </a:t>
            </a:r>
            <a:r>
              <a:rPr lang="en-US" sz="1600" dirty="0" err="1">
                <a:solidFill>
                  <a:srgbClr val="FF0000"/>
                </a:solidFill>
                <a:latin typeface="Times New Roman" pitchFamily="18" charset="0"/>
                <a:cs typeface="Times New Roman" pitchFamily="18" charset="0"/>
              </a:rPr>
              <a:t>şcoala</a:t>
            </a:r>
            <a:r>
              <a:rPr lang="en-US" sz="1600" dirty="0">
                <a:solidFill>
                  <a:srgbClr val="FF0000"/>
                </a:solidFill>
                <a:latin typeface="Times New Roman" pitchFamily="18" charset="0"/>
                <a:cs typeface="Times New Roman" pitchFamily="18" charset="0"/>
              </a:rPr>
              <a:t> au </a:t>
            </a:r>
            <a:r>
              <a:rPr lang="en-US" sz="1600" dirty="0" err="1">
                <a:solidFill>
                  <a:srgbClr val="FF0000"/>
                </a:solidFill>
                <a:latin typeface="Times New Roman" pitchFamily="18" charset="0"/>
                <a:cs typeface="Times New Roman" pitchFamily="18" charset="0"/>
              </a:rPr>
              <a:t>fost</a:t>
            </a:r>
            <a:r>
              <a:rPr lang="en-US" sz="1600" dirty="0">
                <a:solidFill>
                  <a:srgbClr val="FF0000"/>
                </a:solidFill>
                <a:latin typeface="Times New Roman" pitchFamily="18" charset="0"/>
                <a:cs typeface="Times New Roman" pitchFamily="18" charset="0"/>
              </a:rPr>
              <a:t> </a:t>
            </a:r>
            <a:r>
              <a:rPr lang="en-US" sz="1600" dirty="0" err="1">
                <a:solidFill>
                  <a:srgbClr val="FF0000"/>
                </a:solidFill>
                <a:latin typeface="Times New Roman" pitchFamily="18" charset="0"/>
                <a:cs typeface="Times New Roman" pitchFamily="18" charset="0"/>
              </a:rPr>
              <a:t>incluşi</a:t>
            </a:r>
            <a:r>
              <a:rPr lang="en-US" sz="1600" dirty="0">
                <a:solidFill>
                  <a:srgbClr val="FF0000"/>
                </a:solidFill>
                <a:latin typeface="Times New Roman" pitchFamily="18" charset="0"/>
                <a:cs typeface="Times New Roman" pitchFamily="18" charset="0"/>
              </a:rPr>
              <a:t> </a:t>
            </a:r>
            <a:r>
              <a:rPr lang="en-US" sz="1600" dirty="0" err="1">
                <a:solidFill>
                  <a:srgbClr val="FF0000"/>
                </a:solidFill>
                <a:latin typeface="Times New Roman" pitchFamily="18" charset="0"/>
                <a:cs typeface="Times New Roman" pitchFamily="18" charset="0"/>
              </a:rPr>
              <a:t>şi</a:t>
            </a:r>
            <a:r>
              <a:rPr lang="en-US" sz="1600" dirty="0">
                <a:solidFill>
                  <a:srgbClr val="FF0000"/>
                </a:solidFill>
                <a:latin typeface="Times New Roman" pitchFamily="18" charset="0"/>
                <a:cs typeface="Times New Roman" pitchFamily="18" charset="0"/>
              </a:rPr>
              <a:t> </a:t>
            </a:r>
            <a:r>
              <a:rPr lang="en-US" sz="1600" dirty="0" err="1">
                <a:solidFill>
                  <a:srgbClr val="FF0000"/>
                </a:solidFill>
                <a:latin typeface="Times New Roman" pitchFamily="18" charset="0"/>
                <a:cs typeface="Times New Roman" pitchFamily="18" charset="0"/>
              </a:rPr>
              <a:t>acesti</a:t>
            </a:r>
            <a:r>
              <a:rPr lang="en-US" sz="1600" dirty="0">
                <a:solidFill>
                  <a:srgbClr val="FF0000"/>
                </a:solidFill>
                <a:latin typeface="Times New Roman" pitchFamily="18" charset="0"/>
                <a:cs typeface="Times New Roman" pitchFamily="18" charset="0"/>
              </a:rPr>
              <a:t> </a:t>
            </a:r>
            <a:r>
              <a:rPr lang="en-US" sz="1600" dirty="0" err="1">
                <a:solidFill>
                  <a:srgbClr val="FF0000"/>
                </a:solidFill>
                <a:latin typeface="Times New Roman" pitchFamily="18" charset="0"/>
                <a:cs typeface="Times New Roman" pitchFamily="18" charset="0"/>
              </a:rPr>
              <a:t>elevi</a:t>
            </a:r>
            <a:r>
              <a:rPr lang="en-US" sz="1600" dirty="0">
                <a:solidFill>
                  <a:srgbClr val="FF0000"/>
                </a:solidFill>
                <a:latin typeface="Times New Roman" pitchFamily="18" charset="0"/>
                <a:cs typeface="Times New Roman" pitchFamily="18" charset="0"/>
              </a:rPr>
              <a:t>.</a:t>
            </a:r>
          </a:p>
        </p:txBody>
      </p:sp>
      <p:pic>
        <p:nvPicPr>
          <p:cNvPr id="3074" name="Picture 2" descr="C:\Users\Scoala2-PC\Desktop\2018-2019 doc\Proiect ERASMUS\poze afis\18922517_1042298199240533_4475413931475108327_o.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48922" y="1981200"/>
            <a:ext cx="3489678" cy="414496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Scoala2-PC\Desktop\2018-2019 doc\Proiect ERASMUS\poze afis\18953437_1042299599240393_5869473092606586587_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752600"/>
            <a:ext cx="4666673"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0150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just"/>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Unul</a:t>
            </a:r>
            <a:r>
              <a:rPr lang="en-US" sz="1200" dirty="0">
                <a:latin typeface="Times New Roman" pitchFamily="18" charset="0"/>
                <a:cs typeface="Times New Roman" pitchFamily="18" charset="0"/>
              </a:rPr>
              <a:t> din </a:t>
            </a:r>
            <a:r>
              <a:rPr lang="en-US" sz="1200" dirty="0" err="1">
                <a:latin typeface="Times New Roman" pitchFamily="18" charset="0"/>
                <a:cs typeface="Times New Roman" pitchFamily="18" charset="0"/>
              </a:rPr>
              <a:t>scopurile</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principale</a:t>
            </a:r>
            <a:r>
              <a:rPr lang="en-US" sz="1200" dirty="0">
                <a:latin typeface="Times New Roman" pitchFamily="18" charset="0"/>
                <a:cs typeface="Times New Roman" pitchFamily="18" charset="0"/>
              </a:rPr>
              <a:t> ale </a:t>
            </a:r>
            <a:r>
              <a:rPr lang="en-US" sz="1200" dirty="0" err="1">
                <a:latin typeface="Times New Roman" pitchFamily="18" charset="0"/>
                <a:cs typeface="Times New Roman" pitchFamily="18" charset="0"/>
              </a:rPr>
              <a:t>cadrelor</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didactice</a:t>
            </a:r>
            <a:r>
              <a:rPr lang="en-US" sz="1200" dirty="0">
                <a:latin typeface="Times New Roman" pitchFamily="18" charset="0"/>
                <a:cs typeface="Times New Roman" pitchFamily="18" charset="0"/>
              </a:rPr>
              <a:t> in </a:t>
            </a:r>
            <a:r>
              <a:rPr lang="en-US" sz="1200" dirty="0" err="1">
                <a:latin typeface="Times New Roman" pitchFamily="18" charset="0"/>
                <a:cs typeface="Times New Roman" pitchFamily="18" charset="0"/>
              </a:rPr>
              <a:t>ceea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ce</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priveste</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activitatea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copiilor</a:t>
            </a:r>
            <a:r>
              <a:rPr lang="en-US" sz="1200" dirty="0">
                <a:latin typeface="Times New Roman" pitchFamily="18" charset="0"/>
                <a:cs typeface="Times New Roman" pitchFamily="18" charset="0"/>
              </a:rPr>
              <a:t> cu </a:t>
            </a:r>
            <a:r>
              <a:rPr lang="en-US" sz="1200" dirty="0" err="1">
                <a:latin typeface="Times New Roman" pitchFamily="18" charset="0"/>
                <a:cs typeface="Times New Roman" pitchFamily="18" charset="0"/>
              </a:rPr>
              <a:t>cerinte</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educationale</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speciale</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este</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sporirea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constientizarii</a:t>
            </a:r>
            <a:r>
              <a:rPr lang="en-US" sz="1200" dirty="0">
                <a:latin typeface="Times New Roman" pitchFamily="18" charset="0"/>
                <a:cs typeface="Times New Roman" pitchFamily="18" charset="0"/>
              </a:rPr>
              <a:t> din </a:t>
            </a:r>
            <a:r>
              <a:rPr lang="en-US" sz="1200" dirty="0" err="1">
                <a:latin typeface="Times New Roman" pitchFamily="18" charset="0"/>
                <a:cs typeface="Times New Roman" pitchFamily="18" charset="0"/>
              </a:rPr>
              <a:t>partea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comunitatii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scolare</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si</a:t>
            </a:r>
            <a:r>
              <a:rPr lang="en-US" sz="1200" dirty="0">
                <a:latin typeface="Times New Roman" pitchFamily="18" charset="0"/>
                <a:cs typeface="Times New Roman" pitchFamily="18" charset="0"/>
              </a:rPr>
              <a:t> locale a </a:t>
            </a:r>
            <a:r>
              <a:rPr lang="en-US" sz="1200" dirty="0" err="1">
                <a:latin typeface="Times New Roman" pitchFamily="18" charset="0"/>
                <a:cs typeface="Times New Roman" pitchFamily="18" charset="0"/>
              </a:rPr>
              <a:t>necesitatii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implicarii</a:t>
            </a:r>
            <a:r>
              <a:rPr lang="en-US" sz="1200" dirty="0">
                <a:latin typeface="Times New Roman" pitchFamily="18" charset="0"/>
                <a:cs typeface="Times New Roman" pitchFamily="18" charset="0"/>
              </a:rPr>
              <a:t> in </a:t>
            </a:r>
            <a:r>
              <a:rPr lang="en-US" sz="1200" dirty="0" err="1">
                <a:latin typeface="Times New Roman" pitchFamily="18" charset="0"/>
                <a:cs typeface="Times New Roman" pitchFamily="18" charset="0"/>
              </a:rPr>
              <a:t>transformarea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scolii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intr</a:t>
            </a:r>
            <a:r>
              <a:rPr lang="en-US" sz="1200" dirty="0">
                <a:latin typeface="Times New Roman" pitchFamily="18" charset="0"/>
                <a:cs typeface="Times New Roman" pitchFamily="18" charset="0"/>
              </a:rPr>
              <a:t>-o </a:t>
            </a:r>
            <a:r>
              <a:rPr lang="en-US" sz="1200" dirty="0" err="1">
                <a:latin typeface="Times New Roman" pitchFamily="18" charset="0"/>
                <a:cs typeface="Times New Roman" pitchFamily="18" charset="0"/>
              </a:rPr>
              <a:t>scoala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integrativa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Astfel</a:t>
            </a:r>
            <a:r>
              <a:rPr lang="en-US" sz="1200" dirty="0">
                <a:latin typeface="Times New Roman" pitchFamily="18" charset="0"/>
                <a:cs typeface="Times New Roman" pitchFamily="18" charset="0"/>
              </a:rPr>
              <a:t>, s-au </a:t>
            </a:r>
            <a:r>
              <a:rPr lang="en-US" sz="1200" dirty="0" err="1">
                <a:latin typeface="Times New Roman" pitchFamily="18" charset="0"/>
                <a:cs typeface="Times New Roman" pitchFamily="18" charset="0"/>
              </a:rPr>
              <a:t>desfasurat</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proiecte</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educationale</a:t>
            </a:r>
            <a:r>
              <a:rPr lang="en-US" sz="1200" dirty="0">
                <a:latin typeface="Times New Roman" pitchFamily="18" charset="0"/>
                <a:cs typeface="Times New Roman" pitchFamily="18" charset="0"/>
              </a:rPr>
              <a:t> in </a:t>
            </a:r>
            <a:r>
              <a:rPr lang="en-US" sz="1200" dirty="0" err="1">
                <a:latin typeface="Times New Roman" pitchFamily="18" charset="0"/>
                <a:cs typeface="Times New Roman" pitchFamily="18" charset="0"/>
              </a:rPr>
              <a:t>parteneriat</a:t>
            </a:r>
            <a:r>
              <a:rPr lang="en-US" sz="1200" dirty="0">
                <a:latin typeface="Times New Roman" pitchFamily="18" charset="0"/>
                <a:cs typeface="Times New Roman" pitchFamily="18" charset="0"/>
              </a:rPr>
              <a:t> cu diverse </a:t>
            </a:r>
            <a:r>
              <a:rPr lang="en-US" sz="1200" dirty="0" err="1">
                <a:latin typeface="Times New Roman" pitchFamily="18" charset="0"/>
                <a:cs typeface="Times New Roman" pitchFamily="18" charset="0"/>
              </a:rPr>
              <a:t>organizatii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si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fundatii</a:t>
            </a:r>
            <a:r>
              <a:rPr lang="en-US" sz="1200" dirty="0">
                <a:latin typeface="Times New Roman" pitchFamily="18" charset="0"/>
                <a:cs typeface="Times New Roman" pitchFamily="18" charset="0"/>
              </a:rPr>
              <a:t> :  </a:t>
            </a:r>
            <a:r>
              <a:rPr lang="en-US" sz="1200" dirty="0" err="1">
                <a:latin typeface="Times New Roman" pitchFamily="18" charset="0"/>
                <a:cs typeface="Times New Roman" pitchFamily="18" charset="0"/>
              </a:rPr>
              <a:t>Fundatia</a:t>
            </a:r>
            <a:r>
              <a:rPr lang="en-US" sz="1200" dirty="0">
                <a:latin typeface="Times New Roman" pitchFamily="18" charset="0"/>
                <a:cs typeface="Times New Roman" pitchFamily="18" charset="0"/>
              </a:rPr>
              <a:t> Star of Hope, </a:t>
            </a:r>
            <a:r>
              <a:rPr lang="en-US" sz="1200" dirty="0" err="1">
                <a:latin typeface="Times New Roman" pitchFamily="18" charset="0"/>
                <a:cs typeface="Times New Roman" pitchFamily="18" charset="0"/>
              </a:rPr>
              <a:t>Clubul</a:t>
            </a:r>
            <a:r>
              <a:rPr lang="en-US" sz="1200" dirty="0">
                <a:latin typeface="Times New Roman" pitchFamily="18" charset="0"/>
                <a:cs typeface="Times New Roman" pitchFamily="18" charset="0"/>
              </a:rPr>
              <a:t> Kiwanis, </a:t>
            </a:r>
            <a:r>
              <a:rPr lang="en-US" sz="1200" dirty="0" err="1">
                <a:latin typeface="Times New Roman" pitchFamily="18" charset="0"/>
                <a:cs typeface="Times New Roman" pitchFamily="18" charset="0"/>
              </a:rPr>
              <a:t>Clubul</a:t>
            </a:r>
            <a:r>
              <a:rPr lang="en-US" sz="1200" dirty="0">
                <a:latin typeface="Times New Roman" pitchFamily="18" charset="0"/>
                <a:cs typeface="Times New Roman" pitchFamily="18" charset="0"/>
              </a:rPr>
              <a:t> Rotary </a:t>
            </a:r>
            <a:r>
              <a:rPr lang="en-US" sz="1200" dirty="0" err="1">
                <a:latin typeface="Times New Roman" pitchFamily="18" charset="0"/>
                <a:cs typeface="Times New Roman" pitchFamily="18" charset="0"/>
              </a:rPr>
              <a:t>Husi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si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Centrul</a:t>
            </a:r>
            <a:r>
              <a:rPr lang="en-US" sz="1200" dirty="0">
                <a:latin typeface="Times New Roman" pitchFamily="18" charset="0"/>
                <a:cs typeface="Times New Roman" pitchFamily="18" charset="0"/>
              </a:rPr>
              <a:t> de </a:t>
            </a:r>
            <a:r>
              <a:rPr lang="en-US" sz="1200" dirty="0" err="1">
                <a:latin typeface="Times New Roman" pitchFamily="18" charset="0"/>
                <a:cs typeface="Times New Roman" pitchFamily="18" charset="0"/>
              </a:rPr>
              <a:t>recuperare</a:t>
            </a:r>
            <a:r>
              <a:rPr lang="en-US" sz="1200" dirty="0">
                <a:latin typeface="Times New Roman" pitchFamily="18" charset="0"/>
                <a:cs typeface="Times New Roman" pitchFamily="18" charset="0"/>
              </a:rPr>
              <a:t> a </a:t>
            </a:r>
            <a:r>
              <a:rPr lang="en-US" sz="1200" dirty="0" err="1">
                <a:latin typeface="Times New Roman" pitchFamily="18" charset="0"/>
                <a:cs typeface="Times New Roman" pitchFamily="18" charset="0"/>
              </a:rPr>
              <a:t>copilului</a:t>
            </a:r>
            <a:r>
              <a:rPr lang="en-US" sz="1200" dirty="0">
                <a:latin typeface="Times New Roman" pitchFamily="18" charset="0"/>
                <a:cs typeface="Times New Roman" pitchFamily="18" charset="0"/>
              </a:rPr>
              <a:t> cu </a:t>
            </a:r>
            <a:r>
              <a:rPr lang="en-US" sz="1200" dirty="0" err="1">
                <a:latin typeface="Times New Roman" pitchFamily="18" charset="0"/>
                <a:cs typeface="Times New Roman" pitchFamily="18" charset="0"/>
              </a:rPr>
              <a:t>dizabilitati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neuro-psiho-motorii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medii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si</a:t>
            </a:r>
            <a:r>
              <a:rPr lang="en-US" sz="1200" dirty="0">
                <a:latin typeface="Times New Roman" pitchFamily="18" charset="0"/>
                <a:cs typeface="Times New Roman" pitchFamily="18" charset="0"/>
              </a:rPr>
              <a:t> severe </a:t>
            </a:r>
            <a:r>
              <a:rPr lang="en-US" sz="1200" dirty="0" err="1">
                <a:latin typeface="Times New Roman" pitchFamily="18" charset="0"/>
                <a:cs typeface="Times New Roman" pitchFamily="18" charset="0"/>
              </a:rPr>
              <a:t>Husi</a:t>
            </a:r>
            <a:r>
              <a:rPr lang="en-US" sz="1200" dirty="0">
                <a:latin typeface="Times New Roman" pitchFamily="18" charset="0"/>
                <a:cs typeface="Times New Roman" pitchFamily="18" charset="0"/>
              </a:rPr>
              <a:t>.</a:t>
            </a:r>
          </a:p>
        </p:txBody>
      </p:sp>
      <p:pic>
        <p:nvPicPr>
          <p:cNvPr id="4098" name="Picture 2" descr="C:\Users\Scoala2-PC\Desktop\2018-2019 doc\Proiect ERASMUS\poze afis\19030577_1046268678843485_2506135781110303539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209800"/>
            <a:ext cx="4343401" cy="44958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SCOALA~1\AppData\Local\Temp\Rar$DIa0.453\35290062_1287949364675414_751778345208774656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209800"/>
            <a:ext cx="3962400"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0988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1400" dirty="0">
                <a:solidFill>
                  <a:srgbClr val="C00000"/>
                </a:solidFill>
                <a:latin typeface="Times New Roman" pitchFamily="18" charset="0"/>
                <a:cs typeface="Times New Roman" pitchFamily="18" charset="0"/>
              </a:rPr>
              <a:t>       Au </a:t>
            </a:r>
            <a:r>
              <a:rPr lang="en-US" sz="1400" dirty="0" err="1">
                <a:solidFill>
                  <a:srgbClr val="C00000"/>
                </a:solidFill>
                <a:latin typeface="Times New Roman" pitchFamily="18" charset="0"/>
                <a:cs typeface="Times New Roman" pitchFamily="18" charset="0"/>
              </a:rPr>
              <a:t>fost</a:t>
            </a:r>
            <a:r>
              <a:rPr lang="en-US" sz="1400" dirty="0">
                <a:solidFill>
                  <a:srgbClr val="C00000"/>
                </a:solidFill>
                <a:latin typeface="Times New Roman" pitchFamily="18" charset="0"/>
                <a:cs typeface="Times New Roman" pitchFamily="18" charset="0"/>
              </a:rPr>
              <a:t> </a:t>
            </a:r>
            <a:r>
              <a:rPr lang="en-US" sz="1400" dirty="0" err="1">
                <a:solidFill>
                  <a:srgbClr val="C00000"/>
                </a:solidFill>
                <a:latin typeface="Times New Roman" pitchFamily="18" charset="0"/>
                <a:cs typeface="Times New Roman" pitchFamily="18" charset="0"/>
              </a:rPr>
              <a:t>obtinu</a:t>
            </a:r>
            <a:r>
              <a:rPr lang="en-US" sz="1400" dirty="0" err="1">
                <a:solidFill>
                  <a:srgbClr val="C00000"/>
                </a:solidFill>
                <a:latin typeface="Times New Roman"/>
                <a:cs typeface="Times New Roman"/>
              </a:rPr>
              <a:t>ṭ</a:t>
            </a:r>
            <a:r>
              <a:rPr lang="en-US" sz="1400" dirty="0" err="1">
                <a:solidFill>
                  <a:srgbClr val="C00000"/>
                </a:solidFill>
                <a:latin typeface="Times New Roman" pitchFamily="18" charset="0"/>
                <a:cs typeface="Times New Roman" pitchFamily="18" charset="0"/>
              </a:rPr>
              <a:t>e</a:t>
            </a:r>
            <a:r>
              <a:rPr lang="en-US" sz="1400" dirty="0">
                <a:solidFill>
                  <a:srgbClr val="C00000"/>
                </a:solidFill>
                <a:latin typeface="Times New Roman" pitchFamily="18" charset="0"/>
                <a:cs typeface="Times New Roman" pitchFamily="18" charset="0"/>
              </a:rPr>
              <a:t> la </a:t>
            </a:r>
            <a:r>
              <a:rPr lang="en-US" sz="1400" dirty="0" err="1">
                <a:solidFill>
                  <a:srgbClr val="C00000"/>
                </a:solidFill>
                <a:latin typeface="Times New Roman" pitchFamily="18" charset="0"/>
                <a:cs typeface="Times New Roman" pitchFamily="18" charset="0"/>
              </a:rPr>
              <a:t>nivelul</a:t>
            </a:r>
            <a:r>
              <a:rPr lang="en-US" sz="1400" dirty="0">
                <a:solidFill>
                  <a:srgbClr val="C00000"/>
                </a:solidFill>
                <a:latin typeface="Times New Roman" pitchFamily="18" charset="0"/>
                <a:cs typeface="Times New Roman" pitchFamily="18" charset="0"/>
              </a:rPr>
              <a:t> </a:t>
            </a:r>
            <a:r>
              <a:rPr lang="en-US" sz="1400" dirty="0" err="1">
                <a:solidFill>
                  <a:srgbClr val="C00000"/>
                </a:solidFill>
                <a:latin typeface="Times New Roman" pitchFamily="18" charset="0"/>
                <a:cs typeface="Times New Roman" pitchFamily="18" charset="0"/>
              </a:rPr>
              <a:t>şcolii</a:t>
            </a:r>
            <a:r>
              <a:rPr lang="en-US" sz="1400" dirty="0">
                <a:solidFill>
                  <a:srgbClr val="C00000"/>
                </a:solidFill>
                <a:latin typeface="Times New Roman" pitchFamily="18" charset="0"/>
                <a:cs typeface="Times New Roman" pitchFamily="18" charset="0"/>
              </a:rPr>
              <a:t>  </a:t>
            </a:r>
            <a:r>
              <a:rPr lang="en-US" sz="1400" dirty="0" err="1">
                <a:solidFill>
                  <a:srgbClr val="C00000"/>
                </a:solidFill>
                <a:latin typeface="Times New Roman" pitchFamily="18" charset="0"/>
                <a:cs typeface="Times New Roman" pitchFamily="18" charset="0"/>
              </a:rPr>
              <a:t>premii</a:t>
            </a:r>
            <a:r>
              <a:rPr lang="en-US" sz="1400" dirty="0">
                <a:solidFill>
                  <a:srgbClr val="C00000"/>
                </a:solidFill>
                <a:latin typeface="Times New Roman" pitchFamily="18" charset="0"/>
                <a:cs typeface="Times New Roman" pitchFamily="18" charset="0"/>
              </a:rPr>
              <a:t> </a:t>
            </a:r>
            <a:r>
              <a:rPr lang="en-US" sz="1400" dirty="0" err="1">
                <a:solidFill>
                  <a:srgbClr val="C00000"/>
                </a:solidFill>
                <a:latin typeface="Times New Roman" pitchFamily="18" charset="0"/>
                <a:cs typeface="Times New Roman" pitchFamily="18" charset="0"/>
              </a:rPr>
              <a:t>şi</a:t>
            </a:r>
            <a:r>
              <a:rPr lang="en-US" sz="1400" dirty="0">
                <a:solidFill>
                  <a:srgbClr val="C00000"/>
                </a:solidFill>
                <a:latin typeface="Times New Roman" pitchFamily="18" charset="0"/>
                <a:cs typeface="Times New Roman" pitchFamily="18" charset="0"/>
              </a:rPr>
              <a:t> </a:t>
            </a:r>
            <a:r>
              <a:rPr lang="en-US" sz="1400" dirty="0" err="1">
                <a:solidFill>
                  <a:srgbClr val="C00000"/>
                </a:solidFill>
                <a:latin typeface="Times New Roman" pitchFamily="18" charset="0"/>
                <a:cs typeface="Times New Roman" pitchFamily="18" charset="0"/>
              </a:rPr>
              <a:t>mentiuni</a:t>
            </a:r>
            <a:r>
              <a:rPr lang="en-US" sz="1400" dirty="0">
                <a:solidFill>
                  <a:srgbClr val="C00000"/>
                </a:solidFill>
                <a:latin typeface="Times New Roman" pitchFamily="18" charset="0"/>
                <a:cs typeface="Times New Roman" pitchFamily="18" charset="0"/>
              </a:rPr>
              <a:t> la </a:t>
            </a:r>
            <a:r>
              <a:rPr lang="en-US" sz="1400" dirty="0" err="1">
                <a:solidFill>
                  <a:srgbClr val="C00000"/>
                </a:solidFill>
                <a:latin typeface="Times New Roman" pitchFamily="18" charset="0"/>
                <a:cs typeface="Times New Roman" pitchFamily="18" charset="0"/>
              </a:rPr>
              <a:t>concursuri</a:t>
            </a:r>
            <a:r>
              <a:rPr lang="en-US" sz="1400" dirty="0">
                <a:solidFill>
                  <a:srgbClr val="C00000"/>
                </a:solidFill>
                <a:latin typeface="Times New Roman" pitchFamily="18" charset="0"/>
                <a:cs typeface="Times New Roman" pitchFamily="18" charset="0"/>
              </a:rPr>
              <a:t> ş </a:t>
            </a:r>
            <a:r>
              <a:rPr lang="en-US" sz="1400" dirty="0" err="1">
                <a:solidFill>
                  <a:srgbClr val="C00000"/>
                </a:solidFill>
                <a:latin typeface="Times New Roman" pitchFamily="18" charset="0"/>
                <a:cs typeface="Times New Roman" pitchFamily="18" charset="0"/>
              </a:rPr>
              <a:t>olimpiade</a:t>
            </a:r>
            <a:r>
              <a:rPr lang="en-US" sz="1400" dirty="0">
                <a:solidFill>
                  <a:srgbClr val="C00000"/>
                </a:solidFill>
                <a:latin typeface="Times New Roman" pitchFamily="18" charset="0"/>
                <a:cs typeface="Times New Roman" pitchFamily="18" charset="0"/>
              </a:rPr>
              <a:t> </a:t>
            </a:r>
            <a:r>
              <a:rPr lang="en-US" sz="1400" dirty="0" err="1">
                <a:solidFill>
                  <a:srgbClr val="C00000"/>
                </a:solidFill>
                <a:latin typeface="Times New Roman" pitchFamily="18" charset="0"/>
                <a:cs typeface="Times New Roman" pitchFamily="18" charset="0"/>
              </a:rPr>
              <a:t>inclusiv</a:t>
            </a:r>
            <a:r>
              <a:rPr lang="en-US" sz="1400" dirty="0">
                <a:solidFill>
                  <a:srgbClr val="C00000"/>
                </a:solidFill>
                <a:latin typeface="Times New Roman" pitchFamily="18" charset="0"/>
                <a:cs typeface="Times New Roman" pitchFamily="18" charset="0"/>
              </a:rPr>
              <a:t> </a:t>
            </a:r>
            <a:br>
              <a:rPr lang="en-US" sz="1400" dirty="0">
                <a:solidFill>
                  <a:srgbClr val="C00000"/>
                </a:solidFill>
                <a:latin typeface="Times New Roman" pitchFamily="18" charset="0"/>
                <a:cs typeface="Times New Roman" pitchFamily="18" charset="0"/>
              </a:rPr>
            </a:br>
            <a:r>
              <a:rPr lang="en-US" sz="1400" dirty="0">
                <a:solidFill>
                  <a:srgbClr val="C00000"/>
                </a:solidFill>
                <a:latin typeface="Times New Roman" pitchFamily="18" charset="0"/>
                <a:cs typeface="Times New Roman" pitchFamily="18" charset="0"/>
              </a:rPr>
              <a:t>de c</a:t>
            </a:r>
            <a:r>
              <a:rPr lang="vi-VN" sz="1400" dirty="0">
                <a:solidFill>
                  <a:srgbClr val="C00000"/>
                </a:solidFill>
                <a:latin typeface="Times New Roman" pitchFamily="18" charset="0"/>
                <a:cs typeface="Times New Roman" pitchFamily="18" charset="0"/>
              </a:rPr>
              <a:t>ă</a:t>
            </a:r>
            <a:r>
              <a:rPr lang="en-US" sz="1400" dirty="0" err="1">
                <a:solidFill>
                  <a:srgbClr val="C00000"/>
                </a:solidFill>
                <a:latin typeface="Times New Roman" pitchFamily="18" charset="0"/>
                <a:cs typeface="Times New Roman" pitchFamily="18" charset="0"/>
              </a:rPr>
              <a:t>tre</a:t>
            </a:r>
            <a:r>
              <a:rPr lang="en-US" sz="1400" dirty="0">
                <a:solidFill>
                  <a:srgbClr val="C00000"/>
                </a:solidFill>
                <a:latin typeface="Times New Roman" pitchFamily="18" charset="0"/>
                <a:cs typeface="Times New Roman" pitchFamily="18" charset="0"/>
              </a:rPr>
              <a:t> </a:t>
            </a:r>
            <a:r>
              <a:rPr lang="en-US" sz="1400" dirty="0" err="1">
                <a:solidFill>
                  <a:srgbClr val="C00000"/>
                </a:solidFill>
                <a:latin typeface="Times New Roman" pitchFamily="18" charset="0"/>
                <a:cs typeface="Times New Roman" pitchFamily="18" charset="0"/>
              </a:rPr>
              <a:t>elevi</a:t>
            </a:r>
            <a:r>
              <a:rPr lang="en-US" sz="1400" dirty="0">
                <a:solidFill>
                  <a:srgbClr val="C00000"/>
                </a:solidFill>
                <a:latin typeface="Times New Roman" pitchFamily="18" charset="0"/>
                <a:cs typeface="Times New Roman" pitchFamily="18" charset="0"/>
              </a:rPr>
              <a:t> care au </a:t>
            </a:r>
            <a:r>
              <a:rPr lang="en-US" sz="1400" dirty="0" err="1">
                <a:solidFill>
                  <a:srgbClr val="C00000"/>
                </a:solidFill>
                <a:latin typeface="Times New Roman" pitchFamily="18" charset="0"/>
                <a:cs typeface="Times New Roman" pitchFamily="18" charset="0"/>
              </a:rPr>
              <a:t>cerin</a:t>
            </a:r>
            <a:r>
              <a:rPr lang="en-US" sz="1400" dirty="0" err="1">
                <a:solidFill>
                  <a:srgbClr val="C00000"/>
                </a:solidFill>
                <a:latin typeface="Times New Roman"/>
                <a:cs typeface="Times New Roman"/>
              </a:rPr>
              <a:t>ṭ</a:t>
            </a:r>
            <a:r>
              <a:rPr lang="en-US" sz="1400" dirty="0" err="1">
                <a:solidFill>
                  <a:srgbClr val="C00000"/>
                </a:solidFill>
                <a:latin typeface="Times New Roman" pitchFamily="18" charset="0"/>
                <a:cs typeface="Times New Roman" pitchFamily="18" charset="0"/>
              </a:rPr>
              <a:t>e</a:t>
            </a:r>
            <a:r>
              <a:rPr lang="en-US" sz="1400" dirty="0">
                <a:solidFill>
                  <a:srgbClr val="C00000"/>
                </a:solidFill>
                <a:latin typeface="Times New Roman" pitchFamily="18" charset="0"/>
                <a:cs typeface="Times New Roman" pitchFamily="18" charset="0"/>
              </a:rPr>
              <a:t> </a:t>
            </a:r>
            <a:r>
              <a:rPr lang="en-US" sz="1400" dirty="0" err="1">
                <a:solidFill>
                  <a:srgbClr val="C00000"/>
                </a:solidFill>
                <a:latin typeface="Times New Roman" pitchFamily="18" charset="0"/>
                <a:cs typeface="Times New Roman" pitchFamily="18" charset="0"/>
              </a:rPr>
              <a:t>educa</a:t>
            </a:r>
            <a:r>
              <a:rPr lang="en-US" sz="1400" dirty="0" err="1">
                <a:solidFill>
                  <a:srgbClr val="C00000"/>
                </a:solidFill>
                <a:latin typeface="Times New Roman"/>
                <a:cs typeface="Times New Roman"/>
              </a:rPr>
              <a:t>ṭ</a:t>
            </a:r>
            <a:r>
              <a:rPr lang="en-US" sz="1400" dirty="0" err="1">
                <a:solidFill>
                  <a:srgbClr val="C00000"/>
                </a:solidFill>
                <a:latin typeface="Times New Roman" pitchFamily="18" charset="0"/>
                <a:cs typeface="Times New Roman" pitchFamily="18" charset="0"/>
              </a:rPr>
              <a:t>ionale</a:t>
            </a:r>
            <a:r>
              <a:rPr lang="en-US" sz="1400" dirty="0">
                <a:solidFill>
                  <a:srgbClr val="C00000"/>
                </a:solidFill>
                <a:latin typeface="Times New Roman" pitchFamily="18" charset="0"/>
                <a:cs typeface="Times New Roman" pitchFamily="18" charset="0"/>
              </a:rPr>
              <a:t> </a:t>
            </a:r>
            <a:r>
              <a:rPr lang="en-US" sz="1400" dirty="0" err="1">
                <a:solidFill>
                  <a:srgbClr val="C00000"/>
                </a:solidFill>
                <a:latin typeface="Times New Roman" pitchFamily="18" charset="0"/>
                <a:cs typeface="Times New Roman" pitchFamily="18" charset="0"/>
              </a:rPr>
              <a:t>speciale</a:t>
            </a:r>
            <a:r>
              <a:rPr lang="en-US" sz="1400" dirty="0">
                <a:solidFill>
                  <a:srgbClr val="C00000"/>
                </a:solidFill>
                <a:latin typeface="Times New Roman" pitchFamily="18" charset="0"/>
                <a:cs typeface="Times New Roman" pitchFamily="18" charset="0"/>
              </a:rPr>
              <a:t>:</a:t>
            </a:r>
            <a:br>
              <a:rPr lang="en-US" sz="1400" dirty="0">
                <a:solidFill>
                  <a:srgbClr val="C00000"/>
                </a:solidFill>
                <a:latin typeface="Times New Roman" pitchFamily="18" charset="0"/>
                <a:cs typeface="Times New Roman" pitchFamily="18" charset="0"/>
              </a:rPr>
            </a:br>
            <a:r>
              <a:rPr lang="en-US" sz="1400" dirty="0">
                <a:solidFill>
                  <a:srgbClr val="C00000"/>
                </a:solidFill>
                <a:latin typeface="Times New Roman" pitchFamily="18" charset="0"/>
                <a:cs typeface="Times New Roman" pitchFamily="18" charset="0"/>
              </a:rPr>
              <a:t>         -   </a:t>
            </a:r>
            <a:r>
              <a:rPr lang="en-US" sz="1400" dirty="0" err="1">
                <a:solidFill>
                  <a:srgbClr val="C00000"/>
                </a:solidFill>
                <a:latin typeface="Times New Roman" pitchFamily="18" charset="0"/>
                <a:cs typeface="Times New Roman" pitchFamily="18" charset="0"/>
              </a:rPr>
              <a:t>Premiul</a:t>
            </a:r>
            <a:r>
              <a:rPr lang="en-US" sz="1400" dirty="0">
                <a:solidFill>
                  <a:srgbClr val="C00000"/>
                </a:solidFill>
                <a:latin typeface="Times New Roman" pitchFamily="18" charset="0"/>
                <a:cs typeface="Times New Roman" pitchFamily="18" charset="0"/>
              </a:rPr>
              <a:t> I </a:t>
            </a:r>
            <a:r>
              <a:rPr lang="en-US" sz="1400" dirty="0" err="1">
                <a:solidFill>
                  <a:srgbClr val="C00000"/>
                </a:solidFill>
                <a:latin typeface="Times New Roman" pitchFamily="18" charset="0"/>
                <a:cs typeface="Times New Roman" pitchFamily="18" charset="0"/>
              </a:rPr>
              <a:t>Concursul</a:t>
            </a:r>
            <a:r>
              <a:rPr lang="en-US" sz="1400" dirty="0">
                <a:solidFill>
                  <a:srgbClr val="C00000"/>
                </a:solidFill>
                <a:latin typeface="Times New Roman" pitchFamily="18" charset="0"/>
                <a:cs typeface="Times New Roman" pitchFamily="18" charset="0"/>
              </a:rPr>
              <a:t> National de </a:t>
            </a:r>
            <a:r>
              <a:rPr lang="en-US" sz="1400" dirty="0" err="1">
                <a:solidFill>
                  <a:srgbClr val="C00000"/>
                </a:solidFill>
                <a:latin typeface="Times New Roman" pitchFamily="18" charset="0"/>
                <a:cs typeface="Times New Roman" pitchFamily="18" charset="0"/>
              </a:rPr>
              <a:t>geografie</a:t>
            </a:r>
            <a:r>
              <a:rPr lang="en-US" sz="1400" dirty="0">
                <a:solidFill>
                  <a:srgbClr val="C00000"/>
                </a:solidFill>
                <a:latin typeface="Times New Roman" pitchFamily="18" charset="0"/>
                <a:cs typeface="Times New Roman" pitchFamily="18" charset="0"/>
              </a:rPr>
              <a:t> Terra 2017 </a:t>
            </a:r>
            <a:r>
              <a:rPr lang="en-US" sz="1400" dirty="0" err="1">
                <a:solidFill>
                  <a:srgbClr val="C00000"/>
                </a:solidFill>
                <a:latin typeface="Times New Roman" pitchFamily="18" charset="0"/>
                <a:cs typeface="Times New Roman" pitchFamily="18" charset="0"/>
              </a:rPr>
              <a:t>etapa</a:t>
            </a:r>
            <a:r>
              <a:rPr lang="en-US" sz="1400" dirty="0">
                <a:solidFill>
                  <a:srgbClr val="C00000"/>
                </a:solidFill>
                <a:latin typeface="Times New Roman" pitchFamily="18" charset="0"/>
                <a:cs typeface="Times New Roman" pitchFamily="18" charset="0"/>
              </a:rPr>
              <a:t> </a:t>
            </a:r>
            <a:r>
              <a:rPr lang="en-US" sz="1400" dirty="0" err="1">
                <a:solidFill>
                  <a:srgbClr val="C00000"/>
                </a:solidFill>
                <a:latin typeface="Times New Roman" pitchFamily="18" charset="0"/>
                <a:cs typeface="Times New Roman" pitchFamily="18" charset="0"/>
              </a:rPr>
              <a:t>jud</a:t>
            </a:r>
            <a:r>
              <a:rPr lang="en-US" sz="1400" dirty="0">
                <a:solidFill>
                  <a:srgbClr val="C00000"/>
                </a:solidFill>
                <a:latin typeface="Times New Roman" pitchFamily="18" charset="0"/>
                <a:cs typeface="Times New Roman" pitchFamily="18" charset="0"/>
              </a:rPr>
              <a:t>.;</a:t>
            </a:r>
            <a:br>
              <a:rPr lang="en-US" sz="1400" dirty="0">
                <a:solidFill>
                  <a:srgbClr val="C00000"/>
                </a:solidFill>
                <a:latin typeface="Times New Roman" pitchFamily="18" charset="0"/>
                <a:cs typeface="Times New Roman" pitchFamily="18" charset="0"/>
              </a:rPr>
            </a:br>
            <a:r>
              <a:rPr lang="en-US" sz="1400" dirty="0">
                <a:solidFill>
                  <a:srgbClr val="C00000"/>
                </a:solidFill>
                <a:latin typeface="Times New Roman" pitchFamily="18" charset="0"/>
                <a:cs typeface="Times New Roman" pitchFamily="18" charset="0"/>
              </a:rPr>
              <a:t>         -  </a:t>
            </a:r>
            <a:r>
              <a:rPr lang="en-US" sz="1400" dirty="0" err="1">
                <a:solidFill>
                  <a:srgbClr val="C00000"/>
                </a:solidFill>
                <a:latin typeface="Times New Roman" pitchFamily="18" charset="0"/>
                <a:cs typeface="Times New Roman" pitchFamily="18" charset="0"/>
              </a:rPr>
              <a:t>Mentiune</a:t>
            </a:r>
            <a:r>
              <a:rPr lang="en-US" sz="1400" dirty="0">
                <a:solidFill>
                  <a:srgbClr val="C00000"/>
                </a:solidFill>
                <a:latin typeface="Times New Roman" pitchFamily="18" charset="0"/>
                <a:cs typeface="Times New Roman" pitchFamily="18" charset="0"/>
              </a:rPr>
              <a:t> </a:t>
            </a:r>
            <a:r>
              <a:rPr lang="en-US" sz="1400" dirty="0" err="1">
                <a:solidFill>
                  <a:srgbClr val="C00000"/>
                </a:solidFill>
                <a:latin typeface="Times New Roman" pitchFamily="18" charset="0"/>
                <a:cs typeface="Times New Roman" pitchFamily="18" charset="0"/>
              </a:rPr>
              <a:t>Concursul</a:t>
            </a:r>
            <a:r>
              <a:rPr lang="en-US" sz="1400" dirty="0">
                <a:solidFill>
                  <a:srgbClr val="C00000"/>
                </a:solidFill>
                <a:latin typeface="Times New Roman" pitchFamily="18" charset="0"/>
                <a:cs typeface="Times New Roman" pitchFamily="18" charset="0"/>
              </a:rPr>
              <a:t> national de </a:t>
            </a:r>
            <a:r>
              <a:rPr lang="en-US" sz="1400" dirty="0" err="1">
                <a:solidFill>
                  <a:srgbClr val="C00000"/>
                </a:solidFill>
                <a:latin typeface="Times New Roman" pitchFamily="18" charset="0"/>
                <a:cs typeface="Times New Roman" pitchFamily="18" charset="0"/>
              </a:rPr>
              <a:t>biologie</a:t>
            </a:r>
            <a:r>
              <a:rPr lang="en-US" sz="1400" dirty="0">
                <a:solidFill>
                  <a:srgbClr val="C00000"/>
                </a:solidFill>
                <a:latin typeface="Times New Roman" pitchFamily="18" charset="0"/>
                <a:cs typeface="Times New Roman" pitchFamily="18" charset="0"/>
              </a:rPr>
              <a:t>- </a:t>
            </a:r>
            <a:r>
              <a:rPr lang="en-US" sz="1400" dirty="0" err="1">
                <a:solidFill>
                  <a:srgbClr val="C00000"/>
                </a:solidFill>
                <a:latin typeface="Times New Roman" pitchFamily="18" charset="0"/>
                <a:cs typeface="Times New Roman" pitchFamily="18" charset="0"/>
              </a:rPr>
              <a:t>etapa</a:t>
            </a:r>
            <a:r>
              <a:rPr lang="en-US" sz="1400" dirty="0">
                <a:solidFill>
                  <a:srgbClr val="C00000"/>
                </a:solidFill>
                <a:latin typeface="Times New Roman" pitchFamily="18" charset="0"/>
                <a:cs typeface="Times New Roman" pitchFamily="18" charset="0"/>
              </a:rPr>
              <a:t> </a:t>
            </a:r>
            <a:r>
              <a:rPr lang="en-US" sz="1400" dirty="0" err="1">
                <a:solidFill>
                  <a:srgbClr val="C00000"/>
                </a:solidFill>
                <a:latin typeface="Times New Roman" pitchFamily="18" charset="0"/>
                <a:cs typeface="Times New Roman" pitchFamily="18" charset="0"/>
              </a:rPr>
              <a:t>judeteana</a:t>
            </a:r>
            <a:r>
              <a:rPr lang="en-US" sz="1400" dirty="0">
                <a:solidFill>
                  <a:srgbClr val="C00000"/>
                </a:solidFill>
                <a:latin typeface="Times New Roman" pitchFamily="18" charset="0"/>
                <a:cs typeface="Times New Roman" pitchFamily="18" charset="0"/>
              </a:rPr>
              <a:t> ,,George Emil Palade”  2016;</a:t>
            </a:r>
            <a:br>
              <a:rPr lang="en-US" sz="1400" dirty="0">
                <a:solidFill>
                  <a:srgbClr val="C00000"/>
                </a:solidFill>
                <a:latin typeface="Times New Roman" pitchFamily="18" charset="0"/>
                <a:cs typeface="Times New Roman" pitchFamily="18" charset="0"/>
              </a:rPr>
            </a:br>
            <a:r>
              <a:rPr lang="en-US" sz="1400" dirty="0">
                <a:solidFill>
                  <a:srgbClr val="C00000"/>
                </a:solidFill>
                <a:latin typeface="Times New Roman" pitchFamily="18" charset="0"/>
                <a:cs typeface="Times New Roman" pitchFamily="18" charset="0"/>
              </a:rPr>
              <a:t>         -  </a:t>
            </a:r>
            <a:r>
              <a:rPr lang="en-US" sz="1400" dirty="0" err="1">
                <a:solidFill>
                  <a:srgbClr val="C00000"/>
                </a:solidFill>
                <a:latin typeface="Times New Roman" pitchFamily="18" charset="0"/>
                <a:cs typeface="Times New Roman" pitchFamily="18" charset="0"/>
              </a:rPr>
              <a:t>Premiul</a:t>
            </a:r>
            <a:r>
              <a:rPr lang="en-US" sz="1400" dirty="0">
                <a:solidFill>
                  <a:srgbClr val="C00000"/>
                </a:solidFill>
                <a:latin typeface="Times New Roman" pitchFamily="18" charset="0"/>
                <a:cs typeface="Times New Roman" pitchFamily="18" charset="0"/>
              </a:rPr>
              <a:t> I  la </a:t>
            </a:r>
            <a:r>
              <a:rPr lang="en-US" sz="1400" dirty="0" err="1">
                <a:solidFill>
                  <a:srgbClr val="C00000"/>
                </a:solidFill>
                <a:latin typeface="Times New Roman" pitchFamily="18" charset="0"/>
                <a:cs typeface="Times New Roman" pitchFamily="18" charset="0"/>
              </a:rPr>
              <a:t>Olimpiada</a:t>
            </a:r>
            <a:r>
              <a:rPr lang="en-US" sz="1400" dirty="0">
                <a:solidFill>
                  <a:srgbClr val="C00000"/>
                </a:solidFill>
                <a:latin typeface="Times New Roman" pitchFamily="18" charset="0"/>
                <a:cs typeface="Times New Roman" pitchFamily="18" charset="0"/>
              </a:rPr>
              <a:t>  de </a:t>
            </a:r>
            <a:r>
              <a:rPr lang="en-US" sz="1400" dirty="0" err="1">
                <a:solidFill>
                  <a:srgbClr val="C00000"/>
                </a:solidFill>
                <a:latin typeface="Times New Roman" pitchFamily="18" charset="0"/>
                <a:cs typeface="Times New Roman" pitchFamily="18" charset="0"/>
              </a:rPr>
              <a:t>Limba</a:t>
            </a:r>
            <a:r>
              <a:rPr lang="en-US" sz="1400" dirty="0">
                <a:solidFill>
                  <a:srgbClr val="C00000"/>
                </a:solidFill>
                <a:latin typeface="Times New Roman" pitchFamily="18" charset="0"/>
                <a:cs typeface="Times New Roman" pitchFamily="18" charset="0"/>
              </a:rPr>
              <a:t> </a:t>
            </a:r>
            <a:r>
              <a:rPr lang="en-US" sz="1400" dirty="0" err="1">
                <a:solidFill>
                  <a:srgbClr val="C00000"/>
                </a:solidFill>
                <a:latin typeface="Times New Roman" pitchFamily="18" charset="0"/>
                <a:cs typeface="Times New Roman" pitchFamily="18" charset="0"/>
              </a:rPr>
              <a:t>engleza</a:t>
            </a:r>
            <a:r>
              <a:rPr lang="en-US" sz="1400" dirty="0">
                <a:solidFill>
                  <a:srgbClr val="C00000"/>
                </a:solidFill>
                <a:latin typeface="Times New Roman" pitchFamily="18" charset="0"/>
                <a:cs typeface="Times New Roman" pitchFamily="18" charset="0"/>
              </a:rPr>
              <a:t>- </a:t>
            </a:r>
            <a:r>
              <a:rPr lang="en-US" sz="1400" dirty="0" err="1">
                <a:solidFill>
                  <a:srgbClr val="C00000"/>
                </a:solidFill>
                <a:latin typeface="Times New Roman" pitchFamily="18" charset="0"/>
                <a:cs typeface="Times New Roman" pitchFamily="18" charset="0"/>
              </a:rPr>
              <a:t>faza</a:t>
            </a:r>
            <a:r>
              <a:rPr lang="en-US" sz="1400" dirty="0">
                <a:solidFill>
                  <a:srgbClr val="C00000"/>
                </a:solidFill>
                <a:latin typeface="Times New Roman" pitchFamily="18" charset="0"/>
                <a:cs typeface="Times New Roman" pitchFamily="18" charset="0"/>
              </a:rPr>
              <a:t> </a:t>
            </a:r>
            <a:r>
              <a:rPr lang="en-US" sz="1400" dirty="0" err="1">
                <a:solidFill>
                  <a:srgbClr val="C00000"/>
                </a:solidFill>
                <a:latin typeface="Times New Roman" pitchFamily="18" charset="0"/>
                <a:cs typeface="Times New Roman" pitchFamily="18" charset="0"/>
              </a:rPr>
              <a:t>judeteana</a:t>
            </a:r>
            <a:r>
              <a:rPr lang="en-US" sz="1400" dirty="0">
                <a:solidFill>
                  <a:srgbClr val="C00000"/>
                </a:solidFill>
                <a:latin typeface="Times New Roman" pitchFamily="18" charset="0"/>
                <a:cs typeface="Times New Roman" pitchFamily="18" charset="0"/>
              </a:rPr>
              <a:t> 2018 </a:t>
            </a:r>
            <a:r>
              <a:rPr lang="en-US" sz="1400" dirty="0" err="1">
                <a:solidFill>
                  <a:srgbClr val="C00000"/>
                </a:solidFill>
                <a:latin typeface="Times New Roman" pitchFamily="18" charset="0"/>
                <a:cs typeface="Times New Roman" pitchFamily="18" charset="0"/>
              </a:rPr>
              <a:t>şi</a:t>
            </a:r>
            <a:r>
              <a:rPr lang="en-US" sz="1400" dirty="0">
                <a:solidFill>
                  <a:srgbClr val="C00000"/>
                </a:solidFill>
                <a:latin typeface="Times New Roman" pitchFamily="18" charset="0"/>
                <a:cs typeface="Times New Roman" pitchFamily="18" charset="0"/>
              </a:rPr>
              <a:t> </a:t>
            </a:r>
            <a:r>
              <a:rPr lang="en-US" sz="1400" dirty="0" err="1">
                <a:solidFill>
                  <a:srgbClr val="C00000"/>
                </a:solidFill>
                <a:latin typeface="Times New Roman" pitchFamily="18" charset="0"/>
                <a:cs typeface="Times New Roman" pitchFamily="18" charset="0"/>
              </a:rPr>
              <a:t>multe</a:t>
            </a:r>
            <a:r>
              <a:rPr lang="en-US" sz="1400" dirty="0">
                <a:solidFill>
                  <a:srgbClr val="C00000"/>
                </a:solidFill>
                <a:latin typeface="Times New Roman" pitchFamily="18" charset="0"/>
                <a:cs typeface="Times New Roman" pitchFamily="18" charset="0"/>
              </a:rPr>
              <a:t> </a:t>
            </a:r>
            <a:r>
              <a:rPr lang="en-US" sz="1400" dirty="0" err="1">
                <a:solidFill>
                  <a:srgbClr val="C00000"/>
                </a:solidFill>
                <a:latin typeface="Times New Roman" pitchFamily="18" charset="0"/>
                <a:cs typeface="Times New Roman" pitchFamily="18" charset="0"/>
              </a:rPr>
              <a:t>altele</a:t>
            </a:r>
            <a:r>
              <a:rPr lang="en-US" sz="1400" dirty="0">
                <a:solidFill>
                  <a:srgbClr val="C00000"/>
                </a:solidFill>
                <a:latin typeface="Times New Roman" pitchFamily="18" charset="0"/>
                <a:cs typeface="Times New Roman" pitchFamily="18" charset="0"/>
              </a:rPr>
              <a:t>.</a:t>
            </a:r>
          </a:p>
        </p:txBody>
      </p:sp>
      <p:pic>
        <p:nvPicPr>
          <p:cNvPr id="5122" name="Picture 2" descr="C:\Users\Scoala2-PC\Desktop\2018-2019 doc\Proiect ERASMUS\poze afis\19054999_1046269622176724_4806457927853379662_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981200"/>
            <a:ext cx="830580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6268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s://isj.vs.edu.ro/webmail/?/Raw/&amp;q%5b%5d=/_JeN7omNgGQXYaxowQ_hhPiIgzuoW04FVVIjLIoDkekWF_vsLybLTb32G65yI_ywQUNWH4LzmPqzfMWpcP8-EpLIvEdyYwM3DAz-DgQxg4rot9XaIy7Ad6-GzF4YVIh4m8K3sZ-eIc6uVHbcN6QJ4t3yuAaa16gCu6I9mK3ratgC-2bflO6Np6aBPjnvJ7msgY0OFif_Oh2GZltjBwd1faUGdhOgoeZ3jPmKzn17FFyaHx_xH5WNuKWdpqWEaw5mFZqFDlQzG1tKxhKpOACnyE5ONkldXtUt2aXDcS32LSNouqfUAcIJrN0z5ex853CbSOvmNKHRL29PoWakT-NtEUnJzCuzh2_O3iepaXhXZrNukr9T65R8c7WhEs5xGydmuc0JSlKBEUmOP-By_dNjhnCd5D6t4celk/View/&amp;q%5b%5d=/tf1xaMTK_OcbOFp5PxMd_XNbVC4IhGyU-2SCtrayWvVEnKjHT7B8YSMmixXDlV76uKaLatXxM06Jd4Deazgl_1G2sKl6mRTAwHDBqviXnwbzIV8wGGRnhRJCC0JBPM-MXcNNviNWAZylyazH54VXoDxWu8cvlLvzcQ2CjiJ564tQFvZMvr-SqH1IW46U7J-MwyhJXrFoDPyjGtPcT7QCjrujBrXD7ir1sPf5bOQ750zSzFkdPA9zzFLkTT_ERkQSSv0Kk8DLc8sGiy4ptbFKMmLC7leie__WX0RLzq2gwYyUEbnI__f82w"/>
          <p:cNvSpPr>
            <a:spLocks noChangeAspect="1" noChangeArrowheads="1"/>
          </p:cNvSpPr>
          <p:nvPr/>
        </p:nvSpPr>
        <p:spPr bwMode="auto">
          <a:xfrm>
            <a:off x="63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813" y="909638"/>
            <a:ext cx="4014787" cy="503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990601"/>
            <a:ext cx="39624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5716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38200" y="533400"/>
            <a:ext cx="7772400" cy="1985159"/>
          </a:xfrm>
          <a:prstGeom prst="rect">
            <a:avLst/>
          </a:prstGeom>
          <a:noFill/>
        </p:spPr>
        <p:txBody>
          <a:bodyPr wrap="square" rtlCol="0">
            <a:spAutoFit/>
          </a:bodyPr>
          <a:lstStyle/>
          <a:p>
            <a:pPr algn="just">
              <a:lnSpc>
                <a:spcPct val="150000"/>
              </a:lnSpc>
            </a:pPr>
            <a:r>
              <a:rPr lang="en-US" sz="1200" b="1" dirty="0">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Copiii</a:t>
            </a:r>
            <a:r>
              <a:rPr lang="en-US" sz="1400" b="1" dirty="0">
                <a:solidFill>
                  <a:srgbClr val="7030A0"/>
                </a:solidFill>
                <a:latin typeface="Times New Roman" pitchFamily="18" charset="0"/>
                <a:cs typeface="Times New Roman" pitchFamily="18" charset="0"/>
              </a:rPr>
              <a:t> cu </a:t>
            </a:r>
            <a:r>
              <a:rPr lang="en-US" sz="1400" b="1" dirty="0" err="1">
                <a:solidFill>
                  <a:srgbClr val="7030A0"/>
                </a:solidFill>
                <a:latin typeface="Times New Roman" pitchFamily="18" charset="0"/>
                <a:cs typeface="Times New Roman" pitchFamily="18" charset="0"/>
              </a:rPr>
              <a:t>cerinte</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educationale</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speciale</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cât</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şi</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parintii</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acestora</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beneficiaz</a:t>
            </a:r>
            <a:r>
              <a:rPr lang="vi-VN" sz="1400" b="1" dirty="0">
                <a:solidFill>
                  <a:srgbClr val="7030A0"/>
                </a:solidFill>
                <a:latin typeface="Times New Roman" pitchFamily="18" charset="0"/>
                <a:cs typeface="Times New Roman" pitchFamily="18" charset="0"/>
              </a:rPr>
              <a:t>ă</a:t>
            </a:r>
            <a:r>
              <a:rPr lang="en-US" sz="1400" b="1" dirty="0">
                <a:solidFill>
                  <a:srgbClr val="7030A0"/>
                </a:solidFill>
                <a:latin typeface="Times New Roman" pitchFamily="18" charset="0"/>
                <a:cs typeface="Times New Roman" pitchFamily="18" charset="0"/>
              </a:rPr>
              <a:t> de </a:t>
            </a:r>
            <a:r>
              <a:rPr lang="en-US" sz="1400" b="1" dirty="0" err="1">
                <a:solidFill>
                  <a:srgbClr val="7030A0"/>
                </a:solidFill>
                <a:latin typeface="Times New Roman" pitchFamily="18" charset="0"/>
                <a:cs typeface="Times New Roman" pitchFamily="18" charset="0"/>
              </a:rPr>
              <a:t>consiliere</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psihopedagogic</a:t>
            </a:r>
            <a:r>
              <a:rPr lang="vi-VN" sz="1400" b="1" dirty="0">
                <a:solidFill>
                  <a:srgbClr val="7030A0"/>
                </a:solidFill>
                <a:latin typeface="Times New Roman" pitchFamily="18" charset="0"/>
                <a:cs typeface="Times New Roman" pitchFamily="18" charset="0"/>
              </a:rPr>
              <a:t>ă</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În</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cadrul</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acesteia</a:t>
            </a:r>
            <a:r>
              <a:rPr lang="en-US" sz="1400" b="1" dirty="0">
                <a:solidFill>
                  <a:srgbClr val="7030A0"/>
                </a:solidFill>
                <a:latin typeface="Times New Roman" pitchFamily="18" charset="0"/>
                <a:cs typeface="Times New Roman" pitchFamily="18" charset="0"/>
              </a:rPr>
              <a:t> s-au </a:t>
            </a:r>
            <a:r>
              <a:rPr lang="en-US" sz="1400" b="1" dirty="0" err="1">
                <a:solidFill>
                  <a:srgbClr val="7030A0"/>
                </a:solidFill>
                <a:latin typeface="Times New Roman" pitchFamily="18" charset="0"/>
                <a:cs typeface="Times New Roman" pitchFamily="18" charset="0"/>
              </a:rPr>
              <a:t>realizat</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activit</a:t>
            </a:r>
            <a:r>
              <a:rPr lang="vi-VN" sz="1400" b="1" dirty="0">
                <a:solidFill>
                  <a:srgbClr val="7030A0"/>
                </a:solidFill>
                <a:latin typeface="Times New Roman" pitchFamily="18" charset="0"/>
                <a:cs typeface="Times New Roman" pitchFamily="18" charset="0"/>
              </a:rPr>
              <a:t>ă</a:t>
            </a:r>
            <a:r>
              <a:rPr lang="vi-VN" sz="1400" b="1" dirty="0">
                <a:solidFill>
                  <a:srgbClr val="7030A0"/>
                </a:solidFill>
                <a:latin typeface="Times New Roman"/>
                <a:cs typeface="Times New Roman"/>
              </a:rPr>
              <a:t>ṭ</a:t>
            </a:r>
            <a:r>
              <a:rPr lang="en-US" sz="1400" b="1" dirty="0">
                <a:solidFill>
                  <a:srgbClr val="7030A0"/>
                </a:solidFill>
                <a:latin typeface="Times New Roman" pitchFamily="18" charset="0"/>
                <a:cs typeface="Times New Roman" pitchFamily="18" charset="0"/>
              </a:rPr>
              <a:t>i de </a:t>
            </a:r>
            <a:r>
              <a:rPr lang="en-US" sz="1400" b="1" dirty="0" err="1">
                <a:solidFill>
                  <a:srgbClr val="7030A0"/>
                </a:solidFill>
                <a:latin typeface="Times New Roman" pitchFamily="18" charset="0"/>
                <a:cs typeface="Times New Roman" pitchFamily="18" charset="0"/>
              </a:rPr>
              <a:t>consiliere</a:t>
            </a:r>
            <a:r>
              <a:rPr lang="en-US" sz="1400" b="1" dirty="0">
                <a:solidFill>
                  <a:srgbClr val="7030A0"/>
                </a:solidFill>
                <a:latin typeface="Times New Roman" pitchFamily="18" charset="0"/>
                <a:cs typeface="Times New Roman" pitchFamily="18" charset="0"/>
              </a:rPr>
              <a:t>  individual</a:t>
            </a:r>
            <a:r>
              <a:rPr lang="vi-VN" sz="1400" b="1" dirty="0">
                <a:solidFill>
                  <a:srgbClr val="7030A0"/>
                </a:solidFill>
                <a:latin typeface="Times New Roman" pitchFamily="18" charset="0"/>
                <a:cs typeface="Times New Roman" pitchFamily="18" charset="0"/>
              </a:rPr>
              <a:t>ă</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şi</a:t>
            </a:r>
            <a:r>
              <a:rPr lang="en-US" sz="1400" b="1" dirty="0">
                <a:solidFill>
                  <a:srgbClr val="7030A0"/>
                </a:solidFill>
                <a:latin typeface="Times New Roman" pitchFamily="18" charset="0"/>
                <a:cs typeface="Times New Roman" pitchFamily="18" charset="0"/>
              </a:rPr>
              <a:t> de </a:t>
            </a:r>
            <a:r>
              <a:rPr lang="en-US" sz="1400" b="1" dirty="0" err="1">
                <a:solidFill>
                  <a:srgbClr val="7030A0"/>
                </a:solidFill>
                <a:latin typeface="Times New Roman" pitchFamily="18" charset="0"/>
                <a:cs typeface="Times New Roman" pitchFamily="18" charset="0"/>
              </a:rPr>
              <a:t>grup</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în</a:t>
            </a:r>
            <a:r>
              <a:rPr lang="en-US" sz="1400" b="1" dirty="0">
                <a:solidFill>
                  <a:srgbClr val="7030A0"/>
                </a:solidFill>
                <a:latin typeface="Times New Roman" pitchFamily="18" charset="0"/>
                <a:cs typeface="Times New Roman" pitchFamily="18" charset="0"/>
              </a:rPr>
              <a:t> care s-a pus accent </a:t>
            </a:r>
            <a:r>
              <a:rPr lang="en-US" sz="1400" b="1" dirty="0" err="1">
                <a:solidFill>
                  <a:srgbClr val="7030A0"/>
                </a:solidFill>
                <a:latin typeface="Times New Roman" pitchFamily="18" charset="0"/>
                <a:cs typeface="Times New Roman" pitchFamily="18" charset="0"/>
              </a:rPr>
              <a:t>pe</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dezvoltarea</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abilit</a:t>
            </a:r>
            <a:r>
              <a:rPr lang="vi-VN" sz="1400" b="1" dirty="0">
                <a:solidFill>
                  <a:srgbClr val="7030A0"/>
                </a:solidFill>
                <a:latin typeface="Times New Roman" pitchFamily="18" charset="0"/>
                <a:cs typeface="Times New Roman" pitchFamily="18" charset="0"/>
              </a:rPr>
              <a:t>ă</a:t>
            </a:r>
            <a:r>
              <a:rPr lang="en-US" sz="1400" b="1" dirty="0" err="1">
                <a:solidFill>
                  <a:srgbClr val="7030A0"/>
                </a:solidFill>
                <a:latin typeface="Times New Roman"/>
                <a:cs typeface="Times New Roman"/>
              </a:rPr>
              <a:t>ṭ</a:t>
            </a:r>
            <a:r>
              <a:rPr lang="en-US" sz="1400" b="1" dirty="0" err="1">
                <a:solidFill>
                  <a:srgbClr val="7030A0"/>
                </a:solidFill>
                <a:latin typeface="Times New Roman" pitchFamily="18" charset="0"/>
                <a:cs typeface="Times New Roman" pitchFamily="18" charset="0"/>
              </a:rPr>
              <a:t>ilor</a:t>
            </a:r>
            <a:r>
              <a:rPr lang="en-US" sz="1400" b="1" dirty="0">
                <a:solidFill>
                  <a:srgbClr val="7030A0"/>
                </a:solidFill>
                <a:latin typeface="Times New Roman" pitchFamily="18" charset="0"/>
                <a:cs typeface="Times New Roman" pitchFamily="18" charset="0"/>
              </a:rPr>
              <a:t> de </a:t>
            </a:r>
            <a:r>
              <a:rPr lang="en-US" sz="1400" b="1" dirty="0" err="1">
                <a:solidFill>
                  <a:srgbClr val="7030A0"/>
                </a:solidFill>
                <a:latin typeface="Times New Roman" pitchFamily="18" charset="0"/>
                <a:cs typeface="Times New Roman" pitchFamily="18" charset="0"/>
              </a:rPr>
              <a:t>comunicare</a:t>
            </a:r>
            <a:r>
              <a:rPr lang="en-US" sz="1400" b="1" dirty="0">
                <a:solidFill>
                  <a:srgbClr val="7030A0"/>
                </a:solidFill>
                <a:latin typeface="Times New Roman" pitchFamily="18" charset="0"/>
                <a:cs typeface="Times New Roman" pitchFamily="18" charset="0"/>
              </a:rPr>
              <a:t>, de </a:t>
            </a:r>
            <a:r>
              <a:rPr lang="en-US" sz="1400" b="1" dirty="0" err="1">
                <a:solidFill>
                  <a:srgbClr val="7030A0"/>
                </a:solidFill>
                <a:latin typeface="Times New Roman" pitchFamily="18" charset="0"/>
                <a:cs typeface="Times New Roman" pitchFamily="18" charset="0"/>
              </a:rPr>
              <a:t>rela</a:t>
            </a:r>
            <a:r>
              <a:rPr lang="en-US" sz="1400" b="1" dirty="0" err="1">
                <a:solidFill>
                  <a:srgbClr val="7030A0"/>
                </a:solidFill>
                <a:latin typeface="Times New Roman"/>
                <a:cs typeface="Times New Roman"/>
              </a:rPr>
              <a:t>ṭ</a:t>
            </a:r>
            <a:r>
              <a:rPr lang="en-US" sz="1400" b="1" dirty="0" err="1">
                <a:solidFill>
                  <a:srgbClr val="7030A0"/>
                </a:solidFill>
                <a:latin typeface="Times New Roman" pitchFamily="18" charset="0"/>
                <a:cs typeface="Times New Roman" pitchFamily="18" charset="0"/>
              </a:rPr>
              <a:t>ionare</a:t>
            </a:r>
            <a:r>
              <a:rPr lang="en-US" sz="1400" b="1" dirty="0">
                <a:solidFill>
                  <a:srgbClr val="7030A0"/>
                </a:solidFill>
                <a:latin typeface="Times New Roman" pitchFamily="18" charset="0"/>
                <a:cs typeface="Times New Roman" pitchFamily="18" charset="0"/>
              </a:rPr>
              <a:t> interpersonal</a:t>
            </a:r>
            <a:r>
              <a:rPr lang="vi-VN" sz="1400" b="1" dirty="0">
                <a:solidFill>
                  <a:srgbClr val="7030A0"/>
                </a:solidFill>
                <a:latin typeface="Times New Roman" pitchFamily="18" charset="0"/>
                <a:cs typeface="Times New Roman" pitchFamily="18" charset="0"/>
              </a:rPr>
              <a:t>ă</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insuşirea</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strategiilor</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eficiente</a:t>
            </a:r>
            <a:r>
              <a:rPr lang="en-US" sz="1400" b="1" dirty="0">
                <a:solidFill>
                  <a:srgbClr val="7030A0"/>
                </a:solidFill>
                <a:latin typeface="Times New Roman" pitchFamily="18" charset="0"/>
                <a:cs typeface="Times New Roman" pitchFamily="18" charset="0"/>
              </a:rPr>
              <a:t>  de </a:t>
            </a:r>
            <a:r>
              <a:rPr lang="en-US" sz="1400" b="1" dirty="0" err="1">
                <a:solidFill>
                  <a:srgbClr val="7030A0"/>
                </a:solidFill>
                <a:latin typeface="Times New Roman" pitchFamily="18" charset="0"/>
                <a:cs typeface="Times New Roman" pitchFamily="18" charset="0"/>
              </a:rPr>
              <a:t>învatare</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şi</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dezvoltarea</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memoriei</a:t>
            </a:r>
            <a:r>
              <a:rPr lang="en-US" sz="1400" b="1" dirty="0">
                <a:solidFill>
                  <a:srgbClr val="7030A0"/>
                </a:solidFill>
                <a:latin typeface="Times New Roman" pitchFamily="18" charset="0"/>
                <a:cs typeface="Times New Roman" pitchFamily="18" charset="0"/>
              </a:rPr>
              <a:t> de </a:t>
            </a:r>
            <a:r>
              <a:rPr lang="en-US" sz="1400" b="1" dirty="0" err="1">
                <a:solidFill>
                  <a:srgbClr val="7030A0"/>
                </a:solidFill>
                <a:latin typeface="Times New Roman" pitchFamily="18" charset="0"/>
                <a:cs typeface="Times New Roman" pitchFamily="18" charset="0"/>
              </a:rPr>
              <a:t>lucru</a:t>
            </a:r>
            <a:r>
              <a:rPr lang="en-US" sz="1400" b="1" dirty="0">
                <a:solidFill>
                  <a:srgbClr val="7030A0"/>
                </a:solidFill>
                <a:latin typeface="Times New Roman" pitchFamily="18" charset="0"/>
                <a:cs typeface="Times New Roman" pitchFamily="18" charset="0"/>
              </a:rPr>
              <a:t>. P</a:t>
            </a:r>
            <a:r>
              <a:rPr lang="vi-VN" sz="1400" b="1" dirty="0">
                <a:solidFill>
                  <a:srgbClr val="7030A0"/>
                </a:solidFill>
                <a:latin typeface="Times New Roman" pitchFamily="18" charset="0"/>
                <a:cs typeface="Times New Roman" pitchFamily="18" charset="0"/>
              </a:rPr>
              <a:t>ă</a:t>
            </a:r>
            <a:r>
              <a:rPr lang="en-US" sz="1400" b="1" dirty="0" err="1">
                <a:solidFill>
                  <a:srgbClr val="7030A0"/>
                </a:solidFill>
                <a:latin typeface="Times New Roman" pitchFamily="18" charset="0"/>
                <a:cs typeface="Times New Roman" pitchFamily="18" charset="0"/>
              </a:rPr>
              <a:t>rin</a:t>
            </a:r>
            <a:r>
              <a:rPr lang="en-US" sz="1400" b="1" dirty="0" err="1">
                <a:solidFill>
                  <a:srgbClr val="7030A0"/>
                </a:solidFill>
                <a:latin typeface="Times New Roman"/>
                <a:cs typeface="Times New Roman"/>
              </a:rPr>
              <a:t>ṭ</a:t>
            </a:r>
            <a:r>
              <a:rPr lang="en-US" sz="1400" b="1" dirty="0" err="1">
                <a:solidFill>
                  <a:srgbClr val="7030A0"/>
                </a:solidFill>
                <a:latin typeface="Times New Roman" pitchFamily="18" charset="0"/>
                <a:cs typeface="Times New Roman" pitchFamily="18" charset="0"/>
              </a:rPr>
              <a:t>ii</a:t>
            </a:r>
            <a:r>
              <a:rPr lang="en-US" sz="1400" b="1" dirty="0">
                <a:solidFill>
                  <a:srgbClr val="7030A0"/>
                </a:solidFill>
                <a:latin typeface="Times New Roman" pitchFamily="18" charset="0"/>
                <a:cs typeface="Times New Roman" pitchFamily="18" charset="0"/>
              </a:rPr>
              <a:t> au </a:t>
            </a:r>
            <a:r>
              <a:rPr lang="en-US" sz="1400" b="1" dirty="0" err="1">
                <a:solidFill>
                  <a:srgbClr val="7030A0"/>
                </a:solidFill>
                <a:latin typeface="Times New Roman" pitchFamily="18" charset="0"/>
                <a:cs typeface="Times New Roman" pitchFamily="18" charset="0"/>
              </a:rPr>
              <a:t>fost</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informa</a:t>
            </a:r>
            <a:r>
              <a:rPr lang="en-US" sz="1400" b="1" dirty="0" err="1">
                <a:solidFill>
                  <a:srgbClr val="7030A0"/>
                </a:solidFill>
                <a:latin typeface="Times New Roman"/>
                <a:cs typeface="Times New Roman"/>
              </a:rPr>
              <a:t>ṭ</a:t>
            </a:r>
            <a:r>
              <a:rPr lang="en-US" sz="1400" b="1" dirty="0" err="1">
                <a:solidFill>
                  <a:srgbClr val="7030A0"/>
                </a:solidFill>
                <a:latin typeface="Times New Roman" pitchFamily="18" charset="0"/>
                <a:cs typeface="Times New Roman" pitchFamily="18" charset="0"/>
              </a:rPr>
              <a:t>i</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consiliati</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şi</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sprijiniti</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în</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procesul</a:t>
            </a:r>
            <a:r>
              <a:rPr lang="en-US" sz="1400" b="1" dirty="0">
                <a:solidFill>
                  <a:srgbClr val="7030A0"/>
                </a:solidFill>
                <a:latin typeface="Times New Roman" pitchFamily="18" charset="0"/>
                <a:cs typeface="Times New Roman" pitchFamily="18" charset="0"/>
              </a:rPr>
              <a:t> de </a:t>
            </a:r>
            <a:r>
              <a:rPr lang="en-US" sz="1400" b="1" dirty="0" err="1">
                <a:solidFill>
                  <a:srgbClr val="7030A0"/>
                </a:solidFill>
                <a:latin typeface="Times New Roman" pitchFamily="18" charset="0"/>
                <a:cs typeface="Times New Roman" pitchFamily="18" charset="0"/>
              </a:rPr>
              <a:t>dezvoltare</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şi</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înva</a:t>
            </a:r>
            <a:r>
              <a:rPr lang="en-US" sz="1400" b="1" dirty="0" err="1">
                <a:solidFill>
                  <a:srgbClr val="7030A0"/>
                </a:solidFill>
                <a:latin typeface="Times New Roman"/>
                <a:cs typeface="Times New Roman"/>
              </a:rPr>
              <a:t>ṭ</a:t>
            </a:r>
            <a:r>
              <a:rPr lang="en-US" sz="1400" b="1" dirty="0" err="1">
                <a:solidFill>
                  <a:srgbClr val="7030A0"/>
                </a:solidFill>
                <a:latin typeface="Times New Roman" pitchFamily="18" charset="0"/>
                <a:cs typeface="Times New Roman" pitchFamily="18" charset="0"/>
              </a:rPr>
              <a:t>are</a:t>
            </a:r>
            <a:r>
              <a:rPr lang="en-US" sz="1400" b="1" dirty="0">
                <a:solidFill>
                  <a:srgbClr val="7030A0"/>
                </a:solidFill>
                <a:latin typeface="Times New Roman" pitchFamily="18" charset="0"/>
                <a:cs typeface="Times New Roman" pitchFamily="18" charset="0"/>
              </a:rPr>
              <a:t> al </a:t>
            </a:r>
            <a:r>
              <a:rPr lang="en-US" sz="1400" b="1" dirty="0" err="1">
                <a:solidFill>
                  <a:srgbClr val="7030A0"/>
                </a:solidFill>
                <a:latin typeface="Times New Roman" pitchFamily="18" charset="0"/>
                <a:cs typeface="Times New Roman" pitchFamily="18" charset="0"/>
              </a:rPr>
              <a:t>copiilor</a:t>
            </a:r>
            <a:r>
              <a:rPr lang="en-US" sz="1400" b="1" dirty="0">
                <a:solidFill>
                  <a:srgbClr val="7030A0"/>
                </a:solidFill>
                <a:latin typeface="Times New Roman" pitchFamily="18" charset="0"/>
                <a:cs typeface="Times New Roman" pitchFamily="18" charset="0"/>
              </a:rPr>
              <a:t> </a:t>
            </a:r>
            <a:r>
              <a:rPr lang="en-US" sz="1400" b="1" dirty="0" err="1">
                <a:solidFill>
                  <a:srgbClr val="7030A0"/>
                </a:solidFill>
                <a:latin typeface="Times New Roman" pitchFamily="18" charset="0"/>
                <a:cs typeface="Times New Roman" pitchFamily="18" charset="0"/>
              </a:rPr>
              <a:t>acestora</a:t>
            </a:r>
            <a:r>
              <a:rPr lang="en-US" sz="1400" b="1" dirty="0">
                <a:solidFill>
                  <a:srgbClr val="7030A0"/>
                </a:solidFill>
                <a:latin typeface="Times New Roman" pitchFamily="18" charset="0"/>
                <a:cs typeface="Times New Roman" pitchFamily="18" charset="0"/>
              </a:rPr>
              <a:t>.</a:t>
            </a:r>
          </a:p>
          <a:p>
            <a:pPr algn="just">
              <a:lnSpc>
                <a:spcPct val="150000"/>
              </a:lnSpc>
            </a:pPr>
            <a:r>
              <a:rPr lang="en-US" sz="1200" b="1" dirty="0">
                <a:latin typeface="Times New Roman" pitchFamily="18" charset="0"/>
                <a:cs typeface="Times New Roman" pitchFamily="18" charset="0"/>
              </a:rPr>
              <a:t>	</a:t>
            </a:r>
          </a:p>
        </p:txBody>
      </p:sp>
      <p:sp>
        <p:nvSpPr>
          <p:cNvPr id="4" name="TextBox 3"/>
          <p:cNvSpPr txBox="1"/>
          <p:nvPr/>
        </p:nvSpPr>
        <p:spPr>
          <a:xfrm>
            <a:off x="1219200" y="5334000"/>
            <a:ext cx="7239000" cy="923330"/>
          </a:xfrm>
          <a:prstGeom prst="rect">
            <a:avLst/>
          </a:prstGeom>
          <a:noFill/>
        </p:spPr>
        <p:txBody>
          <a:bodyPr wrap="square" rtlCol="0">
            <a:spAutoFit/>
          </a:bodyPr>
          <a:lstStyle/>
          <a:p>
            <a:r>
              <a:rPr lang="en-US" dirty="0">
                <a:solidFill>
                  <a:srgbClr val="FF0000"/>
                </a:solidFill>
              </a:rPr>
              <a:t>   </a:t>
            </a:r>
            <a:r>
              <a:rPr lang="en-US" i="1" dirty="0" err="1">
                <a:solidFill>
                  <a:srgbClr val="FF0000"/>
                </a:solidFill>
              </a:rPr>
              <a:t>Problematica</a:t>
            </a:r>
            <a:r>
              <a:rPr lang="en-US" i="1" dirty="0">
                <a:solidFill>
                  <a:srgbClr val="FF0000"/>
                </a:solidFill>
              </a:rPr>
              <a:t>  </a:t>
            </a:r>
            <a:r>
              <a:rPr lang="it-IT" i="1" dirty="0">
                <a:solidFill>
                  <a:srgbClr val="FF0000"/>
                </a:solidFill>
              </a:rPr>
              <a:t>copiilor cu cerin</a:t>
            </a:r>
            <a:r>
              <a:rPr lang="it-IT" i="1" dirty="0">
                <a:solidFill>
                  <a:srgbClr val="FF0000"/>
                </a:solidFill>
                <a:latin typeface="Times New Roman"/>
                <a:cs typeface="Times New Roman"/>
              </a:rPr>
              <a:t>ṭ</a:t>
            </a:r>
            <a:r>
              <a:rPr lang="it-IT" i="1" dirty="0">
                <a:solidFill>
                  <a:srgbClr val="FF0000"/>
                </a:solidFill>
              </a:rPr>
              <a:t>e  educa</a:t>
            </a:r>
            <a:r>
              <a:rPr lang="it-IT" i="1" dirty="0">
                <a:solidFill>
                  <a:srgbClr val="FF0000"/>
                </a:solidFill>
                <a:latin typeface="Times New Roman"/>
                <a:cs typeface="Times New Roman"/>
              </a:rPr>
              <a:t>ṭ</a:t>
            </a:r>
            <a:r>
              <a:rPr lang="it-IT" i="1" dirty="0">
                <a:solidFill>
                  <a:srgbClr val="FF0000"/>
                </a:solidFill>
              </a:rPr>
              <a:t>ionale speciale a reprezentat şi  continua a fi una  din preocup</a:t>
            </a:r>
            <a:r>
              <a:rPr lang="vi-VN" i="1" dirty="0">
                <a:solidFill>
                  <a:srgbClr val="FF0000"/>
                </a:solidFill>
              </a:rPr>
              <a:t>ă</a:t>
            </a:r>
            <a:r>
              <a:rPr lang="it-IT" i="1" dirty="0">
                <a:solidFill>
                  <a:srgbClr val="FF0000"/>
                </a:solidFill>
              </a:rPr>
              <a:t>rile profesionale ale  colectivului de cadrelor  didactice ale  </a:t>
            </a:r>
            <a:r>
              <a:rPr lang="vi-VN" i="1" dirty="0">
                <a:solidFill>
                  <a:srgbClr val="FF0000"/>
                </a:solidFill>
              </a:rPr>
              <a:t>Ṣcolii Gimnaziale ,,Ion Creangă” </a:t>
            </a:r>
            <a:r>
              <a:rPr lang="en-US" i="1" dirty="0">
                <a:solidFill>
                  <a:srgbClr val="FF0000"/>
                </a:solidFill>
              </a:rPr>
              <a:t>.</a:t>
            </a:r>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362200"/>
            <a:ext cx="381000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0" y="2362200"/>
            <a:ext cx="3962400" cy="2860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28719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293</TotalTime>
  <Words>960</Words>
  <Application>Microsoft Office PowerPoint</Application>
  <PresentationFormat>Expunere pe ecran (4:3)</PresentationFormat>
  <Paragraphs>30</Paragraphs>
  <Slides>12</Slides>
  <Notes>0</Notes>
  <HiddenSlides>0</HiddenSlides>
  <MMClips>0</MMClips>
  <ScaleCrop>false</ScaleCrop>
  <HeadingPairs>
    <vt:vector size="6" baseType="variant">
      <vt:variant>
        <vt:lpstr>Fonturi utilizate</vt:lpstr>
      </vt:variant>
      <vt:variant>
        <vt:i4>5</vt:i4>
      </vt:variant>
      <vt:variant>
        <vt:lpstr>Temă</vt:lpstr>
      </vt:variant>
      <vt:variant>
        <vt:i4>1</vt:i4>
      </vt:variant>
      <vt:variant>
        <vt:lpstr>Titluri diapozitive</vt:lpstr>
      </vt:variant>
      <vt:variant>
        <vt:i4>12</vt:i4>
      </vt:variant>
    </vt:vector>
  </HeadingPairs>
  <TitlesOfParts>
    <vt:vector size="18" baseType="lpstr">
      <vt:lpstr>Arial</vt:lpstr>
      <vt:lpstr>Calibri</vt:lpstr>
      <vt:lpstr>Constantia</vt:lpstr>
      <vt:lpstr>Times New Roman</vt:lpstr>
      <vt:lpstr>Wingdings 2</vt:lpstr>
      <vt:lpstr>Flow</vt:lpstr>
      <vt:lpstr>Prezentare PowerPoint</vt:lpstr>
      <vt:lpstr>Prezentare PowerPoint</vt:lpstr>
      <vt:lpstr>Prezentare PowerPoint</vt:lpstr>
      <vt:lpstr>Prezentare PowerPoint</vt:lpstr>
      <vt:lpstr>         Ṣcoala Gimnazială ,,Ion Creangă’’ Huşi-pj  Ṣcoala Gimnazială ,,Mihai Eminescu’’ Husi-structura </vt:lpstr>
      <vt:lpstr>Prezentare PowerPoint</vt:lpstr>
      <vt:lpstr>Prezentare PowerPoint</vt:lpstr>
      <vt:lpstr>   Cadrele didactice  au urmat cursuri de perfecṭionare în ceea ce  priveşte problematica copiilor cu cerinte educaṭionale speciale, iar în cadrul simpozioanelor şi concursurilor desfăsurate în şcoala au fost incluşi şi acesti elevi.</vt:lpstr>
      <vt:lpstr>             Unul din scopurile principale ale cadrelor didactice in ceea ce priveste activitatea copiilor cu cerinte educationale speciale este sporirea constientizarii din partea comunitatii scolare si locale a necesitatii implicarii in transformarea scolii intr-o scoala integrativa, Astfel, s-au desfasurat proiecte educationale in parteneriat cu diverse organizatii si fundatii :  Fundatia Star of Hope, Clubul Kiwanis, Clubul Rotary Husi si Centrul de recuperare a copilului cu dizabilitati neuro-psiho-motorii medii si severe Husi.</vt:lpstr>
      <vt:lpstr>       Au fost obtinuṭe la nivelul şcolii  premii şi mentiuni la concursuri ş olimpiade inclusiv  de către elevi care au cerinṭe educaṭionale speciale:          -   Premiul I Concursul National de geografie Terra 2017 etapa jud.;          -  Mentiune Concursul national de biologie- etapa judeteana ,,George Emil Palade”  2016;          -  Premiul I  la Olimpiada  de Limba engleza- faza judeteana 2018 şi multe altele.</vt:lpstr>
      <vt:lpstr>Prezentare PowerPoint</vt:lpstr>
      <vt:lpstr>Prezentare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Botu Iuliana</dc:creator>
  <cp:lastModifiedBy>STEFAN TECLICI</cp:lastModifiedBy>
  <cp:revision>25</cp:revision>
  <dcterms:created xsi:type="dcterms:W3CDTF">2006-08-16T00:00:00Z</dcterms:created>
  <dcterms:modified xsi:type="dcterms:W3CDTF">2025-02-25T11:27:36Z</dcterms:modified>
</cp:coreProperties>
</file>